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3" r:id="rId3"/>
    <p:sldId id="258" r:id="rId4"/>
    <p:sldId id="257" r:id="rId5"/>
    <p:sldId id="275" r:id="rId6"/>
    <p:sldId id="262" r:id="rId7"/>
    <p:sldId id="261" r:id="rId8"/>
    <p:sldId id="260" r:id="rId9"/>
    <p:sldId id="259" r:id="rId10"/>
    <p:sldId id="273" r:id="rId11"/>
    <p:sldId id="274" r:id="rId12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5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50" b="1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BE7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774700" cy="1174750"/>
          </a:xfrm>
          <a:custGeom>
            <a:avLst/>
            <a:gdLst/>
            <a:ahLst/>
            <a:cxnLst/>
            <a:rect l="l" t="t" r="r" b="b"/>
            <a:pathLst>
              <a:path w="774700" h="1174750">
                <a:moveTo>
                  <a:pt x="0" y="953637"/>
                </a:moveTo>
                <a:lnTo>
                  <a:pt x="0" y="1050966"/>
                </a:lnTo>
                <a:lnTo>
                  <a:pt x="20378" y="1062141"/>
                </a:lnTo>
                <a:lnTo>
                  <a:pt x="66249" y="1085966"/>
                </a:lnTo>
                <a:lnTo>
                  <a:pt x="112766" y="1108190"/>
                </a:lnTo>
                <a:lnTo>
                  <a:pt x="160313" y="1128378"/>
                </a:lnTo>
                <a:lnTo>
                  <a:pt x="209094" y="1146011"/>
                </a:lnTo>
                <a:lnTo>
                  <a:pt x="257969" y="1159922"/>
                </a:lnTo>
                <a:lnTo>
                  <a:pt x="307741" y="1169507"/>
                </a:lnTo>
                <a:lnTo>
                  <a:pt x="357912" y="1174192"/>
                </a:lnTo>
                <a:lnTo>
                  <a:pt x="407984" y="1173405"/>
                </a:lnTo>
                <a:lnTo>
                  <a:pt x="457457" y="1166571"/>
                </a:lnTo>
                <a:lnTo>
                  <a:pt x="505833" y="1153117"/>
                </a:lnTo>
                <a:lnTo>
                  <a:pt x="552613" y="1132469"/>
                </a:lnTo>
                <a:lnTo>
                  <a:pt x="597103" y="1103774"/>
                </a:lnTo>
                <a:lnTo>
                  <a:pt x="613057" y="1089685"/>
                </a:lnTo>
                <a:lnTo>
                  <a:pt x="389684" y="1089685"/>
                </a:lnTo>
                <a:lnTo>
                  <a:pt x="350208" y="1088995"/>
                </a:lnTo>
                <a:lnTo>
                  <a:pt x="301396" y="1082774"/>
                </a:lnTo>
                <a:lnTo>
                  <a:pt x="253369" y="1071429"/>
                </a:lnTo>
                <a:lnTo>
                  <a:pt x="206215" y="1055858"/>
                </a:lnTo>
                <a:lnTo>
                  <a:pt x="160020" y="1036958"/>
                </a:lnTo>
                <a:lnTo>
                  <a:pt x="114873" y="1015627"/>
                </a:lnTo>
                <a:lnTo>
                  <a:pt x="70861" y="992763"/>
                </a:lnTo>
                <a:lnTo>
                  <a:pt x="0" y="953637"/>
                </a:lnTo>
                <a:close/>
              </a:path>
              <a:path w="774700" h="1174750">
                <a:moveTo>
                  <a:pt x="673743" y="0"/>
                </a:moveTo>
                <a:lnTo>
                  <a:pt x="587949" y="0"/>
                </a:lnTo>
                <a:lnTo>
                  <a:pt x="632434" y="259420"/>
                </a:lnTo>
                <a:lnTo>
                  <a:pt x="641257" y="308898"/>
                </a:lnTo>
                <a:lnTo>
                  <a:pt x="650363" y="358451"/>
                </a:lnTo>
                <a:lnTo>
                  <a:pt x="659369" y="408087"/>
                </a:lnTo>
                <a:lnTo>
                  <a:pt x="667891" y="457816"/>
                </a:lnTo>
                <a:lnTo>
                  <a:pt x="675544" y="507644"/>
                </a:lnTo>
                <a:lnTo>
                  <a:pt x="681944" y="557582"/>
                </a:lnTo>
                <a:lnTo>
                  <a:pt x="686708" y="607636"/>
                </a:lnTo>
                <a:lnTo>
                  <a:pt x="689450" y="657815"/>
                </a:lnTo>
                <a:lnTo>
                  <a:pt x="689516" y="705327"/>
                </a:lnTo>
                <a:lnTo>
                  <a:pt x="686404" y="752365"/>
                </a:lnTo>
                <a:lnTo>
                  <a:pt x="679726" y="798629"/>
                </a:lnTo>
                <a:lnTo>
                  <a:pt x="669096" y="843822"/>
                </a:lnTo>
                <a:lnTo>
                  <a:pt x="654127" y="887643"/>
                </a:lnTo>
                <a:lnTo>
                  <a:pt x="634433" y="929794"/>
                </a:lnTo>
                <a:lnTo>
                  <a:pt x="609628" y="969975"/>
                </a:lnTo>
                <a:lnTo>
                  <a:pt x="562680" y="1022714"/>
                </a:lnTo>
                <a:lnTo>
                  <a:pt x="503437" y="1062625"/>
                </a:lnTo>
                <a:lnTo>
                  <a:pt x="466767" y="1077169"/>
                </a:lnTo>
                <a:lnTo>
                  <a:pt x="428693" y="1085966"/>
                </a:lnTo>
                <a:lnTo>
                  <a:pt x="389684" y="1089685"/>
                </a:lnTo>
                <a:lnTo>
                  <a:pt x="613057" y="1089685"/>
                </a:lnTo>
                <a:lnTo>
                  <a:pt x="670920" y="1029040"/>
                </a:lnTo>
                <a:lnTo>
                  <a:pt x="700325" y="985021"/>
                </a:lnTo>
                <a:lnTo>
                  <a:pt x="724781" y="937914"/>
                </a:lnTo>
                <a:lnTo>
                  <a:pt x="744327" y="888728"/>
                </a:lnTo>
                <a:lnTo>
                  <a:pt x="757601" y="842920"/>
                </a:lnTo>
                <a:lnTo>
                  <a:pt x="766732" y="796468"/>
                </a:lnTo>
                <a:lnTo>
                  <a:pt x="772189" y="749532"/>
                </a:lnTo>
                <a:lnTo>
                  <a:pt x="774438" y="702270"/>
                </a:lnTo>
                <a:lnTo>
                  <a:pt x="773948" y="654841"/>
                </a:lnTo>
                <a:lnTo>
                  <a:pt x="771187" y="607404"/>
                </a:lnTo>
                <a:lnTo>
                  <a:pt x="766621" y="560117"/>
                </a:lnTo>
                <a:lnTo>
                  <a:pt x="760719" y="513139"/>
                </a:lnTo>
                <a:lnTo>
                  <a:pt x="753425" y="462926"/>
                </a:lnTo>
                <a:lnTo>
                  <a:pt x="745530" y="412771"/>
                </a:lnTo>
                <a:lnTo>
                  <a:pt x="737167" y="362667"/>
                </a:lnTo>
                <a:lnTo>
                  <a:pt x="728470" y="312605"/>
                </a:lnTo>
                <a:lnTo>
                  <a:pt x="719572" y="262575"/>
                </a:lnTo>
                <a:lnTo>
                  <a:pt x="710608" y="212571"/>
                </a:lnTo>
                <a:lnTo>
                  <a:pt x="701710" y="162584"/>
                </a:lnTo>
                <a:lnTo>
                  <a:pt x="693013" y="112605"/>
                </a:lnTo>
                <a:lnTo>
                  <a:pt x="684555" y="62902"/>
                </a:lnTo>
                <a:lnTo>
                  <a:pt x="673743" y="0"/>
                </a:lnTo>
                <a:close/>
              </a:path>
            </a:pathLst>
          </a:custGeom>
          <a:solidFill>
            <a:srgbClr val="F49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1093470" cy="1682114"/>
          </a:xfrm>
          <a:custGeom>
            <a:avLst/>
            <a:gdLst/>
            <a:ahLst/>
            <a:cxnLst/>
            <a:rect l="l" t="t" r="r" b="b"/>
            <a:pathLst>
              <a:path w="1093470" h="1682114">
                <a:moveTo>
                  <a:pt x="0" y="1465562"/>
                </a:moveTo>
                <a:lnTo>
                  <a:pt x="0" y="1559685"/>
                </a:lnTo>
                <a:lnTo>
                  <a:pt x="20874" y="1568727"/>
                </a:lnTo>
                <a:lnTo>
                  <a:pt x="69502" y="1588693"/>
                </a:lnTo>
                <a:lnTo>
                  <a:pt x="118265" y="1607361"/>
                </a:lnTo>
                <a:lnTo>
                  <a:pt x="167677" y="1624640"/>
                </a:lnTo>
                <a:lnTo>
                  <a:pt x="217557" y="1640174"/>
                </a:lnTo>
                <a:lnTo>
                  <a:pt x="267897" y="1653674"/>
                </a:lnTo>
                <a:lnTo>
                  <a:pt x="318690" y="1664851"/>
                </a:lnTo>
                <a:lnTo>
                  <a:pt x="369929" y="1673415"/>
                </a:lnTo>
                <a:lnTo>
                  <a:pt x="421605" y="1679075"/>
                </a:lnTo>
                <a:lnTo>
                  <a:pt x="473712" y="1681544"/>
                </a:lnTo>
                <a:lnTo>
                  <a:pt x="526243" y="1680530"/>
                </a:lnTo>
                <a:lnTo>
                  <a:pt x="576506" y="1676136"/>
                </a:lnTo>
                <a:lnTo>
                  <a:pt x="626368" y="1668346"/>
                </a:lnTo>
                <a:lnTo>
                  <a:pt x="675462" y="1657085"/>
                </a:lnTo>
                <a:lnTo>
                  <a:pt x="723421" y="1642282"/>
                </a:lnTo>
                <a:lnTo>
                  <a:pt x="769881" y="1623860"/>
                </a:lnTo>
                <a:lnTo>
                  <a:pt x="814474" y="1601747"/>
                </a:lnTo>
                <a:lnTo>
                  <a:pt x="825507" y="1595007"/>
                </a:lnTo>
                <a:lnTo>
                  <a:pt x="485619" y="1595007"/>
                </a:lnTo>
                <a:lnTo>
                  <a:pt x="468937" y="1594862"/>
                </a:lnTo>
                <a:lnTo>
                  <a:pt x="418626" y="1592156"/>
                </a:lnTo>
                <a:lnTo>
                  <a:pt x="370820" y="1586444"/>
                </a:lnTo>
                <a:lnTo>
                  <a:pt x="303835" y="1573336"/>
                </a:lnTo>
                <a:lnTo>
                  <a:pt x="254632" y="1560797"/>
                </a:lnTo>
                <a:lnTo>
                  <a:pt x="206083" y="1546245"/>
                </a:lnTo>
                <a:lnTo>
                  <a:pt x="158109" y="1529940"/>
                </a:lnTo>
                <a:lnTo>
                  <a:pt x="110634" y="1512140"/>
                </a:lnTo>
                <a:lnTo>
                  <a:pt x="63580" y="1493104"/>
                </a:lnTo>
                <a:lnTo>
                  <a:pt x="16868" y="1473091"/>
                </a:lnTo>
                <a:lnTo>
                  <a:pt x="0" y="1465562"/>
                </a:lnTo>
                <a:close/>
              </a:path>
              <a:path w="1093470" h="1682114">
                <a:moveTo>
                  <a:pt x="929520" y="0"/>
                </a:moveTo>
                <a:lnTo>
                  <a:pt x="842879" y="0"/>
                </a:lnTo>
                <a:lnTo>
                  <a:pt x="843077" y="1406"/>
                </a:lnTo>
                <a:lnTo>
                  <a:pt x="850626" y="49760"/>
                </a:lnTo>
                <a:lnTo>
                  <a:pt x="858817" y="98020"/>
                </a:lnTo>
                <a:lnTo>
                  <a:pt x="867556" y="146184"/>
                </a:lnTo>
                <a:lnTo>
                  <a:pt x="876750" y="194248"/>
                </a:lnTo>
                <a:lnTo>
                  <a:pt x="886306" y="242210"/>
                </a:lnTo>
                <a:lnTo>
                  <a:pt x="896130" y="290065"/>
                </a:lnTo>
                <a:lnTo>
                  <a:pt x="906300" y="338632"/>
                </a:lnTo>
                <a:lnTo>
                  <a:pt x="926839" y="435809"/>
                </a:lnTo>
                <a:lnTo>
                  <a:pt x="936980" y="484441"/>
                </a:lnTo>
                <a:lnTo>
                  <a:pt x="946885" y="533117"/>
                </a:lnTo>
                <a:lnTo>
                  <a:pt x="956439" y="581848"/>
                </a:lnTo>
                <a:lnTo>
                  <a:pt x="965529" y="630644"/>
                </a:lnTo>
                <a:lnTo>
                  <a:pt x="974040" y="679516"/>
                </a:lnTo>
                <a:lnTo>
                  <a:pt x="981860" y="728475"/>
                </a:lnTo>
                <a:lnTo>
                  <a:pt x="988874" y="777533"/>
                </a:lnTo>
                <a:lnTo>
                  <a:pt x="994968" y="826700"/>
                </a:lnTo>
                <a:lnTo>
                  <a:pt x="1000030" y="875987"/>
                </a:lnTo>
                <a:lnTo>
                  <a:pt x="1003944" y="925404"/>
                </a:lnTo>
                <a:lnTo>
                  <a:pt x="1006598" y="974964"/>
                </a:lnTo>
                <a:lnTo>
                  <a:pt x="1007838" y="1025432"/>
                </a:lnTo>
                <a:lnTo>
                  <a:pt x="1007017" y="1076266"/>
                </a:lnTo>
                <a:lnTo>
                  <a:pt x="1003730" y="1127055"/>
                </a:lnTo>
                <a:lnTo>
                  <a:pt x="997579" y="1177388"/>
                </a:lnTo>
                <a:lnTo>
                  <a:pt x="988159" y="1226853"/>
                </a:lnTo>
                <a:lnTo>
                  <a:pt x="975071" y="1275040"/>
                </a:lnTo>
                <a:lnTo>
                  <a:pt x="957912" y="1321537"/>
                </a:lnTo>
                <a:lnTo>
                  <a:pt x="936282" y="1365933"/>
                </a:lnTo>
                <a:lnTo>
                  <a:pt x="909777" y="1407817"/>
                </a:lnTo>
                <a:lnTo>
                  <a:pt x="877997" y="1446776"/>
                </a:lnTo>
                <a:lnTo>
                  <a:pt x="840540" y="1482401"/>
                </a:lnTo>
                <a:lnTo>
                  <a:pt x="804560" y="1508760"/>
                </a:lnTo>
                <a:lnTo>
                  <a:pt x="762322" y="1533359"/>
                </a:lnTo>
                <a:lnTo>
                  <a:pt x="705986" y="1557847"/>
                </a:lnTo>
                <a:lnTo>
                  <a:pt x="643826" y="1576622"/>
                </a:lnTo>
                <a:lnTo>
                  <a:pt x="581933" y="1588693"/>
                </a:lnTo>
                <a:lnTo>
                  <a:pt x="518971" y="1594328"/>
                </a:lnTo>
                <a:lnTo>
                  <a:pt x="485619" y="1595007"/>
                </a:lnTo>
                <a:lnTo>
                  <a:pt x="825507" y="1595007"/>
                </a:lnTo>
                <a:lnTo>
                  <a:pt x="896595" y="1546152"/>
                </a:lnTo>
                <a:lnTo>
                  <a:pt x="933390" y="1512522"/>
                </a:lnTo>
                <a:lnTo>
                  <a:pt x="966854" y="1474904"/>
                </a:lnTo>
                <a:lnTo>
                  <a:pt x="996620" y="1433226"/>
                </a:lnTo>
                <a:lnTo>
                  <a:pt x="1021604" y="1389155"/>
                </a:lnTo>
                <a:lnTo>
                  <a:pt x="1042252" y="1343344"/>
                </a:lnTo>
                <a:lnTo>
                  <a:pt x="1058892" y="1296043"/>
                </a:lnTo>
                <a:lnTo>
                  <a:pt x="1071849" y="1247503"/>
                </a:lnTo>
                <a:lnTo>
                  <a:pt x="1081451" y="1197973"/>
                </a:lnTo>
                <a:lnTo>
                  <a:pt x="1088023" y="1147703"/>
                </a:lnTo>
                <a:lnTo>
                  <a:pt x="1091894" y="1096943"/>
                </a:lnTo>
                <a:lnTo>
                  <a:pt x="1093388" y="1045943"/>
                </a:lnTo>
                <a:lnTo>
                  <a:pt x="1092834" y="994953"/>
                </a:lnTo>
                <a:lnTo>
                  <a:pt x="1090557" y="944222"/>
                </a:lnTo>
                <a:lnTo>
                  <a:pt x="1086885" y="894002"/>
                </a:lnTo>
                <a:lnTo>
                  <a:pt x="1082143" y="844541"/>
                </a:lnTo>
                <a:lnTo>
                  <a:pt x="1076466" y="794849"/>
                </a:lnTo>
                <a:lnTo>
                  <a:pt x="1069884" y="745333"/>
                </a:lnTo>
                <a:lnTo>
                  <a:pt x="1062499" y="695973"/>
                </a:lnTo>
                <a:lnTo>
                  <a:pt x="1054409" y="646749"/>
                </a:lnTo>
                <a:lnTo>
                  <a:pt x="1045714" y="597640"/>
                </a:lnTo>
                <a:lnTo>
                  <a:pt x="1036515" y="548626"/>
                </a:lnTo>
                <a:lnTo>
                  <a:pt x="1026910" y="499686"/>
                </a:lnTo>
                <a:lnTo>
                  <a:pt x="1017000" y="450802"/>
                </a:lnTo>
                <a:lnTo>
                  <a:pt x="1006884" y="401951"/>
                </a:lnTo>
                <a:lnTo>
                  <a:pt x="986434" y="304272"/>
                </a:lnTo>
                <a:lnTo>
                  <a:pt x="976299" y="255403"/>
                </a:lnTo>
                <a:lnTo>
                  <a:pt x="966358" y="206487"/>
                </a:lnTo>
                <a:lnTo>
                  <a:pt x="956710" y="157504"/>
                </a:lnTo>
                <a:lnTo>
                  <a:pt x="947416" y="107738"/>
                </a:lnTo>
                <a:lnTo>
                  <a:pt x="938688" y="57790"/>
                </a:lnTo>
                <a:lnTo>
                  <a:pt x="930632" y="7682"/>
                </a:lnTo>
                <a:lnTo>
                  <a:pt x="929520" y="0"/>
                </a:lnTo>
                <a:close/>
              </a:path>
            </a:pathLst>
          </a:custGeom>
          <a:solidFill>
            <a:srgbClr val="7746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1397000" cy="1943735"/>
          </a:xfrm>
          <a:custGeom>
            <a:avLst/>
            <a:gdLst/>
            <a:ahLst/>
            <a:cxnLst/>
            <a:rect l="l" t="t" r="r" b="b"/>
            <a:pathLst>
              <a:path w="1397000" h="1943735">
                <a:moveTo>
                  <a:pt x="0" y="1644465"/>
                </a:moveTo>
                <a:lnTo>
                  <a:pt x="0" y="1740507"/>
                </a:lnTo>
                <a:lnTo>
                  <a:pt x="39836" y="1759349"/>
                </a:lnTo>
                <a:lnTo>
                  <a:pt x="88647" y="1781733"/>
                </a:lnTo>
                <a:lnTo>
                  <a:pt x="139209" y="1804100"/>
                </a:lnTo>
                <a:lnTo>
                  <a:pt x="190044" y="1825715"/>
                </a:lnTo>
                <a:lnTo>
                  <a:pt x="241255" y="1846337"/>
                </a:lnTo>
                <a:lnTo>
                  <a:pt x="292945" y="1865728"/>
                </a:lnTo>
                <a:lnTo>
                  <a:pt x="345217" y="1883648"/>
                </a:lnTo>
                <a:lnTo>
                  <a:pt x="393805" y="1898397"/>
                </a:lnTo>
                <a:lnTo>
                  <a:pt x="442884" y="1911329"/>
                </a:lnTo>
                <a:lnTo>
                  <a:pt x="492392" y="1922294"/>
                </a:lnTo>
                <a:lnTo>
                  <a:pt x="542262" y="1931142"/>
                </a:lnTo>
                <a:lnTo>
                  <a:pt x="592432" y="1937724"/>
                </a:lnTo>
                <a:lnTo>
                  <a:pt x="642838" y="1941890"/>
                </a:lnTo>
                <a:lnTo>
                  <a:pt x="693414" y="1943490"/>
                </a:lnTo>
                <a:lnTo>
                  <a:pt x="744097" y="1942374"/>
                </a:lnTo>
                <a:lnTo>
                  <a:pt x="794823" y="1938394"/>
                </a:lnTo>
                <a:lnTo>
                  <a:pt x="845528" y="1931399"/>
                </a:lnTo>
                <a:lnTo>
                  <a:pt x="895672" y="1921152"/>
                </a:lnTo>
                <a:lnTo>
                  <a:pt x="945129" y="1907498"/>
                </a:lnTo>
                <a:lnTo>
                  <a:pt x="993531" y="1890406"/>
                </a:lnTo>
                <a:lnTo>
                  <a:pt x="1040507" y="1869847"/>
                </a:lnTo>
                <a:lnTo>
                  <a:pt x="1061436" y="1858704"/>
                </a:lnTo>
                <a:lnTo>
                  <a:pt x="686599" y="1858704"/>
                </a:lnTo>
                <a:lnTo>
                  <a:pt x="656098" y="1857657"/>
                </a:lnTo>
                <a:lnTo>
                  <a:pt x="595898" y="1852891"/>
                </a:lnTo>
                <a:lnTo>
                  <a:pt x="535452" y="1843682"/>
                </a:lnTo>
                <a:lnTo>
                  <a:pt x="468839" y="1829483"/>
                </a:lnTo>
                <a:lnTo>
                  <a:pt x="384263" y="1805776"/>
                </a:lnTo>
                <a:lnTo>
                  <a:pt x="332898" y="1788809"/>
                </a:lnTo>
                <a:lnTo>
                  <a:pt x="282251" y="1770438"/>
                </a:lnTo>
                <a:lnTo>
                  <a:pt x="232938" y="1751076"/>
                </a:lnTo>
                <a:lnTo>
                  <a:pt x="185575" y="1731132"/>
                </a:lnTo>
                <a:lnTo>
                  <a:pt x="140005" y="1710768"/>
                </a:lnTo>
                <a:lnTo>
                  <a:pt x="94579" y="1689578"/>
                </a:lnTo>
                <a:lnTo>
                  <a:pt x="2435" y="1645609"/>
                </a:lnTo>
                <a:lnTo>
                  <a:pt x="0" y="1644465"/>
                </a:lnTo>
                <a:close/>
              </a:path>
              <a:path w="1397000" h="1943735">
                <a:moveTo>
                  <a:pt x="975952" y="1805252"/>
                </a:moveTo>
                <a:lnTo>
                  <a:pt x="973814" y="1805965"/>
                </a:lnTo>
                <a:lnTo>
                  <a:pt x="972389" y="1806677"/>
                </a:lnTo>
                <a:lnTo>
                  <a:pt x="970251" y="1807390"/>
                </a:lnTo>
                <a:lnTo>
                  <a:pt x="965262" y="1808815"/>
                </a:lnTo>
                <a:lnTo>
                  <a:pt x="960986" y="1810953"/>
                </a:lnTo>
                <a:lnTo>
                  <a:pt x="956710" y="1812379"/>
                </a:lnTo>
                <a:lnTo>
                  <a:pt x="917924" y="1825608"/>
                </a:lnTo>
                <a:lnTo>
                  <a:pt x="876888" y="1836789"/>
                </a:lnTo>
                <a:lnTo>
                  <a:pt x="833503" y="1846143"/>
                </a:lnTo>
                <a:lnTo>
                  <a:pt x="814171" y="1849439"/>
                </a:lnTo>
                <a:lnTo>
                  <a:pt x="810608" y="1850152"/>
                </a:lnTo>
                <a:lnTo>
                  <a:pt x="806331" y="1850864"/>
                </a:lnTo>
                <a:lnTo>
                  <a:pt x="804193" y="1851577"/>
                </a:lnTo>
                <a:lnTo>
                  <a:pt x="804906" y="1851577"/>
                </a:lnTo>
                <a:lnTo>
                  <a:pt x="799917" y="1852290"/>
                </a:lnTo>
                <a:lnTo>
                  <a:pt x="771588" y="1855497"/>
                </a:lnTo>
                <a:lnTo>
                  <a:pt x="743258" y="1857635"/>
                </a:lnTo>
                <a:lnTo>
                  <a:pt x="714929" y="1858704"/>
                </a:lnTo>
                <a:lnTo>
                  <a:pt x="1061436" y="1858704"/>
                </a:lnTo>
                <a:lnTo>
                  <a:pt x="1085688" y="1845792"/>
                </a:lnTo>
                <a:lnTo>
                  <a:pt x="1128705" y="1818212"/>
                </a:lnTo>
                <a:lnTo>
                  <a:pt x="1141850" y="1808103"/>
                </a:lnTo>
                <a:lnTo>
                  <a:pt x="969538" y="1808103"/>
                </a:lnTo>
                <a:lnTo>
                  <a:pt x="975952" y="1805252"/>
                </a:lnTo>
                <a:close/>
              </a:path>
              <a:path w="1397000" h="1943735">
                <a:moveTo>
                  <a:pt x="804906" y="1851577"/>
                </a:moveTo>
                <a:lnTo>
                  <a:pt x="801343" y="1851577"/>
                </a:lnTo>
                <a:lnTo>
                  <a:pt x="798492" y="1852290"/>
                </a:lnTo>
                <a:lnTo>
                  <a:pt x="799917" y="1852290"/>
                </a:lnTo>
                <a:lnTo>
                  <a:pt x="804906" y="1851577"/>
                </a:lnTo>
                <a:close/>
              </a:path>
              <a:path w="1397000" h="1943735">
                <a:moveTo>
                  <a:pt x="1098535" y="1733270"/>
                </a:moveTo>
                <a:lnTo>
                  <a:pt x="1051765" y="1765252"/>
                </a:lnTo>
                <a:lnTo>
                  <a:pt x="1002322" y="1792423"/>
                </a:lnTo>
                <a:lnTo>
                  <a:pt x="976665" y="1804539"/>
                </a:lnTo>
                <a:lnTo>
                  <a:pt x="975952" y="1805252"/>
                </a:lnTo>
                <a:lnTo>
                  <a:pt x="969538" y="1808103"/>
                </a:lnTo>
                <a:lnTo>
                  <a:pt x="1141850" y="1808103"/>
                </a:lnTo>
                <a:lnTo>
                  <a:pt x="1169187" y="1787078"/>
                </a:lnTo>
                <a:lnTo>
                  <a:pt x="1206767" y="1752359"/>
                </a:lnTo>
                <a:lnTo>
                  <a:pt x="1220024" y="1737546"/>
                </a:lnTo>
                <a:lnTo>
                  <a:pt x="1093546" y="1737546"/>
                </a:lnTo>
                <a:lnTo>
                  <a:pt x="1098535" y="1733270"/>
                </a:lnTo>
                <a:close/>
              </a:path>
              <a:path w="1397000" h="1943735">
                <a:moveTo>
                  <a:pt x="1290229" y="1642758"/>
                </a:moveTo>
                <a:lnTo>
                  <a:pt x="1187622" y="1642758"/>
                </a:lnTo>
                <a:lnTo>
                  <a:pt x="1185483" y="1645609"/>
                </a:lnTo>
                <a:lnTo>
                  <a:pt x="1184771" y="1647034"/>
                </a:lnTo>
                <a:lnTo>
                  <a:pt x="1179783" y="1652023"/>
                </a:lnTo>
                <a:lnTo>
                  <a:pt x="1177645" y="1655586"/>
                </a:lnTo>
                <a:lnTo>
                  <a:pt x="1174794" y="1658437"/>
                </a:lnTo>
                <a:lnTo>
                  <a:pt x="1165573" y="1669105"/>
                </a:lnTo>
                <a:lnTo>
                  <a:pt x="1156085" y="1679640"/>
                </a:lnTo>
                <a:lnTo>
                  <a:pt x="1146330" y="1689907"/>
                </a:lnTo>
                <a:lnTo>
                  <a:pt x="1136308" y="1699773"/>
                </a:lnTo>
                <a:lnTo>
                  <a:pt x="1130540" y="1705107"/>
                </a:lnTo>
                <a:lnTo>
                  <a:pt x="1124905" y="1710375"/>
                </a:lnTo>
                <a:lnTo>
                  <a:pt x="1119270" y="1715508"/>
                </a:lnTo>
                <a:lnTo>
                  <a:pt x="1113502" y="1720441"/>
                </a:lnTo>
                <a:lnTo>
                  <a:pt x="1109938" y="1724005"/>
                </a:lnTo>
                <a:lnTo>
                  <a:pt x="1102811" y="1729706"/>
                </a:lnTo>
                <a:lnTo>
                  <a:pt x="1101386" y="1731132"/>
                </a:lnTo>
                <a:lnTo>
                  <a:pt x="1093546" y="1737546"/>
                </a:lnTo>
                <a:lnTo>
                  <a:pt x="1220024" y="1737546"/>
                </a:lnTo>
                <a:lnTo>
                  <a:pt x="1241073" y="1714027"/>
                </a:lnTo>
                <a:lnTo>
                  <a:pt x="1271408" y="1673119"/>
                </a:lnTo>
                <a:lnTo>
                  <a:pt x="1290229" y="1642758"/>
                </a:lnTo>
                <a:close/>
              </a:path>
              <a:path w="1397000" h="1943735">
                <a:moveTo>
                  <a:pt x="1345855" y="1523738"/>
                </a:moveTo>
                <a:lnTo>
                  <a:pt x="1254615" y="1523738"/>
                </a:lnTo>
                <a:lnTo>
                  <a:pt x="1250339" y="1533716"/>
                </a:lnTo>
                <a:lnTo>
                  <a:pt x="1249626" y="1535141"/>
                </a:lnTo>
                <a:lnTo>
                  <a:pt x="1248913" y="1537279"/>
                </a:lnTo>
                <a:lnTo>
                  <a:pt x="1246063" y="1542981"/>
                </a:lnTo>
                <a:lnTo>
                  <a:pt x="1244637" y="1546544"/>
                </a:lnTo>
                <a:lnTo>
                  <a:pt x="1242499" y="1550820"/>
                </a:lnTo>
                <a:lnTo>
                  <a:pt x="1239815" y="1556689"/>
                </a:lnTo>
                <a:lnTo>
                  <a:pt x="1237065" y="1562491"/>
                </a:lnTo>
                <a:lnTo>
                  <a:pt x="1217110" y="1597680"/>
                </a:lnTo>
                <a:lnTo>
                  <a:pt x="1202588" y="1620664"/>
                </a:lnTo>
                <a:lnTo>
                  <a:pt x="1198836" y="1626533"/>
                </a:lnTo>
                <a:lnTo>
                  <a:pt x="1195016" y="1632335"/>
                </a:lnTo>
                <a:lnTo>
                  <a:pt x="1191063" y="1638003"/>
                </a:lnTo>
                <a:lnTo>
                  <a:pt x="1186909" y="1643470"/>
                </a:lnTo>
                <a:lnTo>
                  <a:pt x="1185483" y="1645609"/>
                </a:lnTo>
                <a:lnTo>
                  <a:pt x="1187622" y="1642758"/>
                </a:lnTo>
                <a:lnTo>
                  <a:pt x="1290229" y="1642758"/>
                </a:lnTo>
                <a:lnTo>
                  <a:pt x="1297924" y="1630346"/>
                </a:lnTo>
                <a:lnTo>
                  <a:pt x="1320863" y="1585787"/>
                </a:lnTo>
                <a:lnTo>
                  <a:pt x="1340275" y="1539977"/>
                </a:lnTo>
                <a:lnTo>
                  <a:pt x="1345855" y="1523738"/>
                </a:lnTo>
                <a:close/>
              </a:path>
              <a:path w="1397000" h="1943735">
                <a:moveTo>
                  <a:pt x="1255041" y="0"/>
                </a:moveTo>
                <a:lnTo>
                  <a:pt x="1168772" y="0"/>
                </a:lnTo>
                <a:lnTo>
                  <a:pt x="1171767" y="21380"/>
                </a:lnTo>
                <a:lnTo>
                  <a:pt x="1178356" y="69131"/>
                </a:lnTo>
                <a:lnTo>
                  <a:pt x="1184823" y="118254"/>
                </a:lnTo>
                <a:lnTo>
                  <a:pt x="1191369" y="167297"/>
                </a:lnTo>
                <a:lnTo>
                  <a:pt x="1204541" y="265306"/>
                </a:lnTo>
                <a:lnTo>
                  <a:pt x="1211087" y="314350"/>
                </a:lnTo>
                <a:lnTo>
                  <a:pt x="1217554" y="363473"/>
                </a:lnTo>
                <a:lnTo>
                  <a:pt x="1224421" y="414576"/>
                </a:lnTo>
                <a:lnTo>
                  <a:pt x="1231391" y="465654"/>
                </a:lnTo>
                <a:lnTo>
                  <a:pt x="1238426" y="516716"/>
                </a:lnTo>
                <a:lnTo>
                  <a:pt x="1252533" y="618830"/>
                </a:lnTo>
                <a:lnTo>
                  <a:pt x="1259529" y="669901"/>
                </a:lnTo>
                <a:lnTo>
                  <a:pt x="1266434" y="720995"/>
                </a:lnTo>
                <a:lnTo>
                  <a:pt x="1273212" y="772121"/>
                </a:lnTo>
                <a:lnTo>
                  <a:pt x="1279822" y="823289"/>
                </a:lnTo>
                <a:lnTo>
                  <a:pt x="1286226" y="874508"/>
                </a:lnTo>
                <a:lnTo>
                  <a:pt x="1292387" y="925788"/>
                </a:lnTo>
                <a:lnTo>
                  <a:pt x="1297661" y="971976"/>
                </a:lnTo>
                <a:lnTo>
                  <a:pt x="1302250" y="1018199"/>
                </a:lnTo>
                <a:lnTo>
                  <a:pt x="1305985" y="1064490"/>
                </a:lnTo>
                <a:lnTo>
                  <a:pt x="1308693" y="1110883"/>
                </a:lnTo>
                <a:lnTo>
                  <a:pt x="1310204" y="1157413"/>
                </a:lnTo>
                <a:lnTo>
                  <a:pt x="1310471" y="1185743"/>
                </a:lnTo>
                <a:lnTo>
                  <a:pt x="1310204" y="1214073"/>
                </a:lnTo>
                <a:lnTo>
                  <a:pt x="1308066" y="1270732"/>
                </a:lnTo>
                <a:lnTo>
                  <a:pt x="1304558" y="1313026"/>
                </a:lnTo>
                <a:lnTo>
                  <a:pt x="1302365" y="1332023"/>
                </a:lnTo>
                <a:lnTo>
                  <a:pt x="1301652" y="1337725"/>
                </a:lnTo>
                <a:lnTo>
                  <a:pt x="1301245" y="1340573"/>
                </a:lnTo>
                <a:lnTo>
                  <a:pt x="1300939" y="1344852"/>
                </a:lnTo>
                <a:lnTo>
                  <a:pt x="1300227" y="1346990"/>
                </a:lnTo>
                <a:lnTo>
                  <a:pt x="1291140" y="1401489"/>
                </a:lnTo>
                <a:lnTo>
                  <a:pt x="1278312" y="1454362"/>
                </a:lnTo>
                <a:lnTo>
                  <a:pt x="1267733" y="1487212"/>
                </a:lnTo>
                <a:lnTo>
                  <a:pt x="1262877" y="1501110"/>
                </a:lnTo>
                <a:lnTo>
                  <a:pt x="1260316" y="1508059"/>
                </a:lnTo>
                <a:lnTo>
                  <a:pt x="1256040" y="1518749"/>
                </a:lnTo>
                <a:lnTo>
                  <a:pt x="1255327" y="1520887"/>
                </a:lnTo>
                <a:lnTo>
                  <a:pt x="1253902" y="1523738"/>
                </a:lnTo>
                <a:lnTo>
                  <a:pt x="1253189" y="1525876"/>
                </a:lnTo>
                <a:lnTo>
                  <a:pt x="1253189" y="1526589"/>
                </a:lnTo>
                <a:lnTo>
                  <a:pt x="1250339" y="1532290"/>
                </a:lnTo>
                <a:lnTo>
                  <a:pt x="1254615" y="1523738"/>
                </a:lnTo>
                <a:lnTo>
                  <a:pt x="1345855" y="1523738"/>
                </a:lnTo>
                <a:lnTo>
                  <a:pt x="1356497" y="1492770"/>
                </a:lnTo>
                <a:lnTo>
                  <a:pt x="1369674" y="1444471"/>
                </a:lnTo>
                <a:lnTo>
                  <a:pt x="1380001" y="1395274"/>
                </a:lnTo>
                <a:lnTo>
                  <a:pt x="1387670" y="1345374"/>
                </a:lnTo>
                <a:lnTo>
                  <a:pt x="1392876" y="1294963"/>
                </a:lnTo>
                <a:lnTo>
                  <a:pt x="1395869" y="1244553"/>
                </a:lnTo>
                <a:lnTo>
                  <a:pt x="1396914" y="1194072"/>
                </a:lnTo>
                <a:lnTo>
                  <a:pt x="1396229" y="1143556"/>
                </a:lnTo>
                <a:lnTo>
                  <a:pt x="1394030" y="1093039"/>
                </a:lnTo>
                <a:lnTo>
                  <a:pt x="1390535" y="1042558"/>
                </a:lnTo>
                <a:lnTo>
                  <a:pt x="1385961" y="992148"/>
                </a:lnTo>
                <a:lnTo>
                  <a:pt x="1380524" y="941843"/>
                </a:lnTo>
                <a:lnTo>
                  <a:pt x="1374442" y="891679"/>
                </a:lnTo>
                <a:lnTo>
                  <a:pt x="1367932" y="841690"/>
                </a:lnTo>
                <a:lnTo>
                  <a:pt x="1361354" y="793063"/>
                </a:lnTo>
                <a:lnTo>
                  <a:pt x="1348266" y="695878"/>
                </a:lnTo>
                <a:lnTo>
                  <a:pt x="1302668" y="355937"/>
                </a:lnTo>
                <a:lnTo>
                  <a:pt x="1289536" y="258707"/>
                </a:lnTo>
                <a:lnTo>
                  <a:pt x="1255041" y="0"/>
                </a:lnTo>
                <a:close/>
              </a:path>
              <a:path w="1397000" h="1943735">
                <a:moveTo>
                  <a:pt x="1301652" y="1334874"/>
                </a:moveTo>
                <a:lnTo>
                  <a:pt x="1300939" y="1342714"/>
                </a:lnTo>
                <a:lnTo>
                  <a:pt x="1301245" y="1340573"/>
                </a:lnTo>
                <a:lnTo>
                  <a:pt x="1301652" y="1334874"/>
                </a:lnTo>
                <a:close/>
              </a:path>
            </a:pathLst>
          </a:custGeom>
          <a:solidFill>
            <a:srgbClr val="E8B5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0"/>
            <a:ext cx="311785" cy="392430"/>
          </a:xfrm>
          <a:custGeom>
            <a:avLst/>
            <a:gdLst/>
            <a:ahLst/>
            <a:cxnLst/>
            <a:rect l="l" t="t" r="r" b="b"/>
            <a:pathLst>
              <a:path w="311785" h="392430">
                <a:moveTo>
                  <a:pt x="311415" y="0"/>
                </a:moveTo>
                <a:lnTo>
                  <a:pt x="225186" y="0"/>
                </a:lnTo>
                <a:lnTo>
                  <a:pt x="224061" y="14253"/>
                </a:lnTo>
                <a:lnTo>
                  <a:pt x="216842" y="59426"/>
                </a:lnTo>
                <a:lnTo>
                  <a:pt x="205505" y="104343"/>
                </a:lnTo>
                <a:lnTo>
                  <a:pt x="189495" y="147794"/>
                </a:lnTo>
                <a:lnTo>
                  <a:pt x="168260" y="188573"/>
                </a:lnTo>
                <a:lnTo>
                  <a:pt x="141243" y="225471"/>
                </a:lnTo>
                <a:lnTo>
                  <a:pt x="107892" y="257281"/>
                </a:lnTo>
                <a:lnTo>
                  <a:pt x="64157" y="284522"/>
                </a:lnTo>
                <a:lnTo>
                  <a:pt x="16482" y="302260"/>
                </a:lnTo>
                <a:lnTo>
                  <a:pt x="0" y="305386"/>
                </a:lnTo>
                <a:lnTo>
                  <a:pt x="0" y="392058"/>
                </a:lnTo>
                <a:lnTo>
                  <a:pt x="66552" y="375215"/>
                </a:lnTo>
                <a:lnTo>
                  <a:pt x="114517" y="353125"/>
                </a:lnTo>
                <a:lnTo>
                  <a:pt x="158404" y="324185"/>
                </a:lnTo>
                <a:lnTo>
                  <a:pt x="197480" y="289009"/>
                </a:lnTo>
                <a:lnTo>
                  <a:pt x="231013" y="248211"/>
                </a:lnTo>
                <a:lnTo>
                  <a:pt x="258270" y="202404"/>
                </a:lnTo>
                <a:lnTo>
                  <a:pt x="278674" y="154726"/>
                </a:lnTo>
                <a:lnTo>
                  <a:pt x="293931" y="105345"/>
                </a:lnTo>
                <a:lnTo>
                  <a:pt x="304595" y="54698"/>
                </a:lnTo>
                <a:lnTo>
                  <a:pt x="311220" y="3219"/>
                </a:lnTo>
                <a:lnTo>
                  <a:pt x="311415" y="0"/>
                </a:lnTo>
                <a:close/>
              </a:path>
            </a:pathLst>
          </a:custGeom>
          <a:solidFill>
            <a:srgbClr val="F06A4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93979" y="375172"/>
            <a:ext cx="8362949" cy="32384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5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5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BE7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4941" y="712507"/>
            <a:ext cx="17358116" cy="1256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5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9986" y="3944203"/>
            <a:ext cx="16468027" cy="5892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50" b="1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13" Type="http://schemas.openxmlformats.org/officeDocument/2006/relationships/image" Target="../media/image21.jpg"/><Relationship Id="rId18" Type="http://schemas.openxmlformats.org/officeDocument/2006/relationships/image" Target="../media/image26.jpg"/><Relationship Id="rId26" Type="http://schemas.openxmlformats.org/officeDocument/2006/relationships/image" Target="../media/image34.jpg"/><Relationship Id="rId3" Type="http://schemas.openxmlformats.org/officeDocument/2006/relationships/image" Target="../media/image11.jpg"/><Relationship Id="rId21" Type="http://schemas.openxmlformats.org/officeDocument/2006/relationships/image" Target="../media/image29.jpg"/><Relationship Id="rId7" Type="http://schemas.openxmlformats.org/officeDocument/2006/relationships/image" Target="../media/image15.jpg"/><Relationship Id="rId12" Type="http://schemas.openxmlformats.org/officeDocument/2006/relationships/image" Target="../media/image20.jpg"/><Relationship Id="rId17" Type="http://schemas.openxmlformats.org/officeDocument/2006/relationships/image" Target="../media/image25.jpg"/><Relationship Id="rId25" Type="http://schemas.openxmlformats.org/officeDocument/2006/relationships/image" Target="../media/image33.jpg"/><Relationship Id="rId2" Type="http://schemas.openxmlformats.org/officeDocument/2006/relationships/image" Target="../media/image10.jpg"/><Relationship Id="rId16" Type="http://schemas.openxmlformats.org/officeDocument/2006/relationships/image" Target="../media/image24.png"/><Relationship Id="rId20" Type="http://schemas.openxmlformats.org/officeDocument/2006/relationships/image" Target="../media/image28.jpg"/><Relationship Id="rId29" Type="http://schemas.openxmlformats.org/officeDocument/2006/relationships/image" Target="../media/image3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g"/><Relationship Id="rId11" Type="http://schemas.openxmlformats.org/officeDocument/2006/relationships/image" Target="../media/image19.jpg"/><Relationship Id="rId24" Type="http://schemas.openxmlformats.org/officeDocument/2006/relationships/image" Target="../media/image32.jpg"/><Relationship Id="rId5" Type="http://schemas.openxmlformats.org/officeDocument/2006/relationships/image" Target="../media/image13.jpg"/><Relationship Id="rId15" Type="http://schemas.openxmlformats.org/officeDocument/2006/relationships/image" Target="../media/image23.jpg"/><Relationship Id="rId23" Type="http://schemas.openxmlformats.org/officeDocument/2006/relationships/image" Target="../media/image31.jpg"/><Relationship Id="rId28" Type="http://schemas.openxmlformats.org/officeDocument/2006/relationships/image" Target="../media/image36.jpg"/><Relationship Id="rId10" Type="http://schemas.openxmlformats.org/officeDocument/2006/relationships/image" Target="../media/image18.jpg"/><Relationship Id="rId19" Type="http://schemas.openxmlformats.org/officeDocument/2006/relationships/image" Target="../media/image27.jpg"/><Relationship Id="rId4" Type="http://schemas.openxmlformats.org/officeDocument/2006/relationships/image" Target="../media/image12.jpg"/><Relationship Id="rId9" Type="http://schemas.openxmlformats.org/officeDocument/2006/relationships/image" Target="../media/image17.jpg"/><Relationship Id="rId14" Type="http://schemas.openxmlformats.org/officeDocument/2006/relationships/image" Target="../media/image22.jpg"/><Relationship Id="rId22" Type="http://schemas.openxmlformats.org/officeDocument/2006/relationships/image" Target="../media/image30.jpg"/><Relationship Id="rId27" Type="http://schemas.openxmlformats.org/officeDocument/2006/relationships/image" Target="../media/image35.jpg"/><Relationship Id="rId30" Type="http://schemas.openxmlformats.org/officeDocument/2006/relationships/image" Target="../media/image38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13" Type="http://schemas.openxmlformats.org/officeDocument/2006/relationships/image" Target="../media/image50.jpg"/><Relationship Id="rId18" Type="http://schemas.openxmlformats.org/officeDocument/2006/relationships/image" Target="../media/image55.jpg"/><Relationship Id="rId3" Type="http://schemas.openxmlformats.org/officeDocument/2006/relationships/image" Target="../media/image40.jpg"/><Relationship Id="rId21" Type="http://schemas.openxmlformats.org/officeDocument/2006/relationships/image" Target="../media/image58.jpg"/><Relationship Id="rId7" Type="http://schemas.openxmlformats.org/officeDocument/2006/relationships/image" Target="../media/image44.jpg"/><Relationship Id="rId12" Type="http://schemas.openxmlformats.org/officeDocument/2006/relationships/image" Target="../media/image49.jpg"/><Relationship Id="rId17" Type="http://schemas.openxmlformats.org/officeDocument/2006/relationships/image" Target="../media/image54.jpg"/><Relationship Id="rId2" Type="http://schemas.openxmlformats.org/officeDocument/2006/relationships/image" Target="../media/image39.jpg"/><Relationship Id="rId16" Type="http://schemas.openxmlformats.org/officeDocument/2006/relationships/image" Target="../media/image53.jpg"/><Relationship Id="rId20" Type="http://schemas.openxmlformats.org/officeDocument/2006/relationships/image" Target="../media/image5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jpg"/><Relationship Id="rId11" Type="http://schemas.openxmlformats.org/officeDocument/2006/relationships/image" Target="../media/image48.jpg"/><Relationship Id="rId5" Type="http://schemas.openxmlformats.org/officeDocument/2006/relationships/image" Target="../media/image42.jpg"/><Relationship Id="rId15" Type="http://schemas.openxmlformats.org/officeDocument/2006/relationships/image" Target="../media/image52.jpg"/><Relationship Id="rId23" Type="http://schemas.openxmlformats.org/officeDocument/2006/relationships/image" Target="../media/image60.jpg"/><Relationship Id="rId10" Type="http://schemas.openxmlformats.org/officeDocument/2006/relationships/image" Target="../media/image47.jpg"/><Relationship Id="rId19" Type="http://schemas.openxmlformats.org/officeDocument/2006/relationships/image" Target="../media/image56.jpg"/><Relationship Id="rId4" Type="http://schemas.openxmlformats.org/officeDocument/2006/relationships/image" Target="../media/image41.jpg"/><Relationship Id="rId9" Type="http://schemas.openxmlformats.org/officeDocument/2006/relationships/image" Target="../media/image46.jpg"/><Relationship Id="rId14" Type="http://schemas.openxmlformats.org/officeDocument/2006/relationships/image" Target="../media/image51.jpg"/><Relationship Id="rId22" Type="http://schemas.openxmlformats.org/officeDocument/2006/relationships/image" Target="../media/image59.jp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2.jpg"/><Relationship Id="rId18" Type="http://schemas.openxmlformats.org/officeDocument/2006/relationships/image" Target="../media/image77.jpg"/><Relationship Id="rId26" Type="http://schemas.openxmlformats.org/officeDocument/2006/relationships/image" Target="../media/image85.jpg"/><Relationship Id="rId3" Type="http://schemas.openxmlformats.org/officeDocument/2006/relationships/image" Target="../media/image62.jpg"/><Relationship Id="rId21" Type="http://schemas.openxmlformats.org/officeDocument/2006/relationships/image" Target="../media/image80.jpg"/><Relationship Id="rId7" Type="http://schemas.openxmlformats.org/officeDocument/2006/relationships/image" Target="../media/image66.jpg"/><Relationship Id="rId12" Type="http://schemas.openxmlformats.org/officeDocument/2006/relationships/image" Target="../media/image71.jpg"/><Relationship Id="rId17" Type="http://schemas.openxmlformats.org/officeDocument/2006/relationships/image" Target="../media/image76.jpg"/><Relationship Id="rId25" Type="http://schemas.openxmlformats.org/officeDocument/2006/relationships/image" Target="../media/image84.jpg"/><Relationship Id="rId33" Type="http://schemas.openxmlformats.org/officeDocument/2006/relationships/image" Target="../media/image92.jpg"/><Relationship Id="rId2" Type="http://schemas.openxmlformats.org/officeDocument/2006/relationships/image" Target="../media/image61.jpg"/><Relationship Id="rId16" Type="http://schemas.openxmlformats.org/officeDocument/2006/relationships/image" Target="../media/image75.jpg"/><Relationship Id="rId20" Type="http://schemas.openxmlformats.org/officeDocument/2006/relationships/image" Target="../media/image79.jpg"/><Relationship Id="rId29" Type="http://schemas.openxmlformats.org/officeDocument/2006/relationships/image" Target="../media/image8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jpg"/><Relationship Id="rId11" Type="http://schemas.openxmlformats.org/officeDocument/2006/relationships/image" Target="../media/image70.jpg"/><Relationship Id="rId24" Type="http://schemas.openxmlformats.org/officeDocument/2006/relationships/image" Target="../media/image83.jpg"/><Relationship Id="rId32" Type="http://schemas.openxmlformats.org/officeDocument/2006/relationships/image" Target="../media/image91.jpg"/><Relationship Id="rId5" Type="http://schemas.openxmlformats.org/officeDocument/2006/relationships/image" Target="../media/image64.jpg"/><Relationship Id="rId15" Type="http://schemas.openxmlformats.org/officeDocument/2006/relationships/image" Target="../media/image74.jpg"/><Relationship Id="rId23" Type="http://schemas.openxmlformats.org/officeDocument/2006/relationships/image" Target="../media/image82.jpg"/><Relationship Id="rId28" Type="http://schemas.openxmlformats.org/officeDocument/2006/relationships/image" Target="../media/image87.jpg"/><Relationship Id="rId10" Type="http://schemas.openxmlformats.org/officeDocument/2006/relationships/image" Target="../media/image69.jpg"/><Relationship Id="rId19" Type="http://schemas.openxmlformats.org/officeDocument/2006/relationships/image" Target="../media/image78.jpg"/><Relationship Id="rId31" Type="http://schemas.openxmlformats.org/officeDocument/2006/relationships/image" Target="../media/image90.jpg"/><Relationship Id="rId4" Type="http://schemas.openxmlformats.org/officeDocument/2006/relationships/image" Target="../media/image63.jpg"/><Relationship Id="rId9" Type="http://schemas.openxmlformats.org/officeDocument/2006/relationships/image" Target="../media/image68.jpg"/><Relationship Id="rId14" Type="http://schemas.openxmlformats.org/officeDocument/2006/relationships/image" Target="../media/image73.jpg"/><Relationship Id="rId22" Type="http://schemas.openxmlformats.org/officeDocument/2006/relationships/image" Target="../media/image81.jpg"/><Relationship Id="rId27" Type="http://schemas.openxmlformats.org/officeDocument/2006/relationships/image" Target="../media/image86.jpg"/><Relationship Id="rId30" Type="http://schemas.openxmlformats.org/officeDocument/2006/relationships/image" Target="../media/image89.jpg"/><Relationship Id="rId8" Type="http://schemas.openxmlformats.org/officeDocument/2006/relationships/image" Target="../media/image67.jp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4.jpg"/><Relationship Id="rId18" Type="http://schemas.openxmlformats.org/officeDocument/2006/relationships/image" Target="../media/image109.jpg"/><Relationship Id="rId26" Type="http://schemas.openxmlformats.org/officeDocument/2006/relationships/image" Target="../media/image117.jpg"/><Relationship Id="rId3" Type="http://schemas.openxmlformats.org/officeDocument/2006/relationships/image" Target="../media/image94.jpg"/><Relationship Id="rId21" Type="http://schemas.openxmlformats.org/officeDocument/2006/relationships/image" Target="../media/image112.jpg"/><Relationship Id="rId7" Type="http://schemas.openxmlformats.org/officeDocument/2006/relationships/image" Target="../media/image98.jpg"/><Relationship Id="rId12" Type="http://schemas.openxmlformats.org/officeDocument/2006/relationships/image" Target="../media/image103.jpg"/><Relationship Id="rId17" Type="http://schemas.openxmlformats.org/officeDocument/2006/relationships/image" Target="../media/image108.jpg"/><Relationship Id="rId25" Type="http://schemas.openxmlformats.org/officeDocument/2006/relationships/image" Target="../media/image116.jpg"/><Relationship Id="rId33" Type="http://schemas.openxmlformats.org/officeDocument/2006/relationships/image" Target="../media/image124.jpg"/><Relationship Id="rId2" Type="http://schemas.openxmlformats.org/officeDocument/2006/relationships/image" Target="../media/image93.jpg"/><Relationship Id="rId16" Type="http://schemas.openxmlformats.org/officeDocument/2006/relationships/image" Target="../media/image107.jpg"/><Relationship Id="rId20" Type="http://schemas.openxmlformats.org/officeDocument/2006/relationships/image" Target="../media/image111.jpg"/><Relationship Id="rId29" Type="http://schemas.openxmlformats.org/officeDocument/2006/relationships/image" Target="../media/image12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.jpg"/><Relationship Id="rId11" Type="http://schemas.openxmlformats.org/officeDocument/2006/relationships/image" Target="../media/image102.jpg"/><Relationship Id="rId24" Type="http://schemas.openxmlformats.org/officeDocument/2006/relationships/image" Target="../media/image115.jpg"/><Relationship Id="rId32" Type="http://schemas.openxmlformats.org/officeDocument/2006/relationships/image" Target="../media/image123.jpg"/><Relationship Id="rId5" Type="http://schemas.openxmlformats.org/officeDocument/2006/relationships/image" Target="../media/image96.jpg"/><Relationship Id="rId15" Type="http://schemas.openxmlformats.org/officeDocument/2006/relationships/image" Target="../media/image106.jpg"/><Relationship Id="rId23" Type="http://schemas.openxmlformats.org/officeDocument/2006/relationships/image" Target="../media/image114.jpg"/><Relationship Id="rId28" Type="http://schemas.openxmlformats.org/officeDocument/2006/relationships/image" Target="../media/image119.jpg"/><Relationship Id="rId10" Type="http://schemas.openxmlformats.org/officeDocument/2006/relationships/image" Target="../media/image101.jpg"/><Relationship Id="rId19" Type="http://schemas.openxmlformats.org/officeDocument/2006/relationships/image" Target="../media/image110.jpg"/><Relationship Id="rId31" Type="http://schemas.openxmlformats.org/officeDocument/2006/relationships/image" Target="../media/image122.jpg"/><Relationship Id="rId4" Type="http://schemas.openxmlformats.org/officeDocument/2006/relationships/image" Target="../media/image95.jpg"/><Relationship Id="rId9" Type="http://schemas.openxmlformats.org/officeDocument/2006/relationships/image" Target="../media/image100.jpg"/><Relationship Id="rId14" Type="http://schemas.openxmlformats.org/officeDocument/2006/relationships/image" Target="../media/image105.jpg"/><Relationship Id="rId22" Type="http://schemas.openxmlformats.org/officeDocument/2006/relationships/image" Target="../media/image113.jpg"/><Relationship Id="rId27" Type="http://schemas.openxmlformats.org/officeDocument/2006/relationships/image" Target="../media/image118.jpg"/><Relationship Id="rId30" Type="http://schemas.openxmlformats.org/officeDocument/2006/relationships/image" Target="../media/image121.jpg"/><Relationship Id="rId8" Type="http://schemas.openxmlformats.org/officeDocument/2006/relationships/image" Target="../media/image9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officemadari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diginexa.com/" TargetMode="External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048375"/>
            <a:ext cx="18288000" cy="2239010"/>
            <a:chOff x="0" y="8048375"/>
            <a:chExt cx="18288000" cy="2239010"/>
          </a:xfrm>
        </p:grpSpPr>
        <p:sp>
          <p:nvSpPr>
            <p:cNvPr id="3" name="object 3"/>
            <p:cNvSpPr/>
            <p:nvPr/>
          </p:nvSpPr>
          <p:spPr>
            <a:xfrm>
              <a:off x="0" y="8048383"/>
              <a:ext cx="18288000" cy="2239010"/>
            </a:xfrm>
            <a:custGeom>
              <a:avLst/>
              <a:gdLst/>
              <a:ahLst/>
              <a:cxnLst/>
              <a:rect l="l" t="t" r="r" b="b"/>
              <a:pathLst>
                <a:path w="18288000" h="2239009">
                  <a:moveTo>
                    <a:pt x="6715480" y="2238629"/>
                  </a:moveTo>
                  <a:lnTo>
                    <a:pt x="6429769" y="2213000"/>
                  </a:lnTo>
                  <a:lnTo>
                    <a:pt x="6073965" y="2175306"/>
                  </a:lnTo>
                  <a:lnTo>
                    <a:pt x="5719292" y="2131314"/>
                  </a:lnTo>
                  <a:lnTo>
                    <a:pt x="5314874" y="2073478"/>
                  </a:lnTo>
                  <a:lnTo>
                    <a:pt x="4759718" y="1983574"/>
                  </a:lnTo>
                  <a:lnTo>
                    <a:pt x="2646718" y="1602613"/>
                  </a:lnTo>
                  <a:lnTo>
                    <a:pt x="2040902" y="1504861"/>
                  </a:lnTo>
                  <a:lnTo>
                    <a:pt x="1634858" y="1447673"/>
                  </a:lnTo>
                  <a:lnTo>
                    <a:pt x="1278813" y="1404429"/>
                  </a:lnTo>
                  <a:lnTo>
                    <a:pt x="973086" y="1373200"/>
                  </a:lnTo>
                  <a:lnTo>
                    <a:pt x="717931" y="1351749"/>
                  </a:lnTo>
                  <a:lnTo>
                    <a:pt x="462445" y="1334858"/>
                  </a:lnTo>
                  <a:lnTo>
                    <a:pt x="206629" y="1322870"/>
                  </a:lnTo>
                  <a:lnTo>
                    <a:pt x="155702" y="1315300"/>
                  </a:lnTo>
                  <a:lnTo>
                    <a:pt x="104940" y="1308912"/>
                  </a:lnTo>
                  <a:lnTo>
                    <a:pt x="54356" y="1303718"/>
                  </a:lnTo>
                  <a:lnTo>
                    <a:pt x="3937" y="1299718"/>
                  </a:lnTo>
                  <a:lnTo>
                    <a:pt x="0" y="1299489"/>
                  </a:lnTo>
                  <a:lnTo>
                    <a:pt x="0" y="2238629"/>
                  </a:lnTo>
                  <a:lnTo>
                    <a:pt x="6715480" y="2238629"/>
                  </a:lnTo>
                  <a:close/>
                </a:path>
                <a:path w="18288000" h="2239009">
                  <a:moveTo>
                    <a:pt x="18288000" y="1026934"/>
                  </a:moveTo>
                  <a:lnTo>
                    <a:pt x="18213769" y="1012469"/>
                  </a:lnTo>
                  <a:lnTo>
                    <a:pt x="18063706" y="985189"/>
                  </a:lnTo>
                  <a:lnTo>
                    <a:pt x="17913173" y="960412"/>
                  </a:lnTo>
                  <a:lnTo>
                    <a:pt x="17812652" y="945502"/>
                  </a:lnTo>
                  <a:lnTo>
                    <a:pt x="17661967" y="925664"/>
                  </a:lnTo>
                  <a:lnTo>
                    <a:pt x="17511332" y="908672"/>
                  </a:lnTo>
                  <a:lnTo>
                    <a:pt x="17360748" y="894346"/>
                  </a:lnTo>
                  <a:lnTo>
                    <a:pt x="17210164" y="882484"/>
                  </a:lnTo>
                  <a:lnTo>
                    <a:pt x="17009339" y="870204"/>
                  </a:lnTo>
                  <a:lnTo>
                    <a:pt x="16808387" y="861517"/>
                  </a:lnTo>
                  <a:lnTo>
                    <a:pt x="16556901" y="855065"/>
                  </a:lnTo>
                  <a:lnTo>
                    <a:pt x="16254489" y="852614"/>
                  </a:lnTo>
                  <a:lnTo>
                    <a:pt x="15595715" y="860209"/>
                  </a:lnTo>
                  <a:lnTo>
                    <a:pt x="15444419" y="864501"/>
                  </a:lnTo>
                  <a:lnTo>
                    <a:pt x="15293289" y="871689"/>
                  </a:lnTo>
                  <a:lnTo>
                    <a:pt x="15142375" y="881735"/>
                  </a:lnTo>
                  <a:lnTo>
                    <a:pt x="14991690" y="894638"/>
                  </a:lnTo>
                  <a:lnTo>
                    <a:pt x="14841296" y="910374"/>
                  </a:lnTo>
                  <a:lnTo>
                    <a:pt x="14691208" y="928928"/>
                  </a:lnTo>
                  <a:lnTo>
                    <a:pt x="14541462" y="950290"/>
                  </a:lnTo>
                  <a:lnTo>
                    <a:pt x="14392097" y="974458"/>
                  </a:lnTo>
                  <a:lnTo>
                    <a:pt x="14243152" y="1001395"/>
                  </a:lnTo>
                  <a:lnTo>
                    <a:pt x="14093685" y="1031176"/>
                  </a:lnTo>
                  <a:lnTo>
                    <a:pt x="13944613" y="1063371"/>
                  </a:lnTo>
                  <a:lnTo>
                    <a:pt x="13746429" y="1109637"/>
                  </a:lnTo>
                  <a:lnTo>
                    <a:pt x="13499618" y="1172057"/>
                  </a:lnTo>
                  <a:lnTo>
                    <a:pt x="13155638" y="1266126"/>
                  </a:lnTo>
                  <a:lnTo>
                    <a:pt x="12182615" y="1554124"/>
                  </a:lnTo>
                  <a:lnTo>
                    <a:pt x="11348161" y="1811616"/>
                  </a:lnTo>
                  <a:lnTo>
                    <a:pt x="11079785" y="1880260"/>
                  </a:lnTo>
                  <a:lnTo>
                    <a:pt x="10785183" y="1950021"/>
                  </a:lnTo>
                  <a:lnTo>
                    <a:pt x="10538765" y="2003894"/>
                  </a:lnTo>
                  <a:lnTo>
                    <a:pt x="10291547" y="2053805"/>
                  </a:lnTo>
                  <a:lnTo>
                    <a:pt x="10043579" y="2099678"/>
                  </a:lnTo>
                  <a:lnTo>
                    <a:pt x="9794875" y="2141448"/>
                  </a:lnTo>
                  <a:lnTo>
                    <a:pt x="9545485" y="2179028"/>
                  </a:lnTo>
                  <a:lnTo>
                    <a:pt x="9295447" y="2212365"/>
                  </a:lnTo>
                  <a:lnTo>
                    <a:pt x="9070022" y="2238629"/>
                  </a:lnTo>
                  <a:lnTo>
                    <a:pt x="18288000" y="2238629"/>
                  </a:lnTo>
                  <a:lnTo>
                    <a:pt x="18288000" y="1920621"/>
                  </a:lnTo>
                  <a:lnTo>
                    <a:pt x="18288000" y="1724418"/>
                  </a:lnTo>
                  <a:lnTo>
                    <a:pt x="18288000" y="1026934"/>
                  </a:lnTo>
                  <a:close/>
                </a:path>
                <a:path w="18288000" h="2239009">
                  <a:moveTo>
                    <a:pt x="18288000" y="127000"/>
                  </a:moveTo>
                  <a:lnTo>
                    <a:pt x="18265496" y="114300"/>
                  </a:lnTo>
                  <a:lnTo>
                    <a:pt x="18214734" y="114300"/>
                  </a:lnTo>
                  <a:lnTo>
                    <a:pt x="18163934" y="101600"/>
                  </a:lnTo>
                  <a:lnTo>
                    <a:pt x="18113134" y="101600"/>
                  </a:lnTo>
                  <a:lnTo>
                    <a:pt x="18011559" y="76200"/>
                  </a:lnTo>
                  <a:lnTo>
                    <a:pt x="17960823" y="76200"/>
                  </a:lnTo>
                  <a:lnTo>
                    <a:pt x="17910150" y="63500"/>
                  </a:lnTo>
                  <a:lnTo>
                    <a:pt x="17859553" y="63500"/>
                  </a:lnTo>
                  <a:lnTo>
                    <a:pt x="17808918" y="50800"/>
                  </a:lnTo>
                  <a:lnTo>
                    <a:pt x="17758309" y="50800"/>
                  </a:lnTo>
                  <a:lnTo>
                    <a:pt x="17707699" y="38100"/>
                  </a:lnTo>
                  <a:lnTo>
                    <a:pt x="17606518" y="38100"/>
                  </a:lnTo>
                  <a:lnTo>
                    <a:pt x="17555947" y="25400"/>
                  </a:lnTo>
                  <a:lnTo>
                    <a:pt x="17454817" y="25400"/>
                  </a:lnTo>
                  <a:lnTo>
                    <a:pt x="17404271" y="12700"/>
                  </a:lnTo>
                  <a:lnTo>
                    <a:pt x="17252607" y="12700"/>
                  </a:lnTo>
                  <a:lnTo>
                    <a:pt x="17202061" y="0"/>
                  </a:lnTo>
                  <a:lnTo>
                    <a:pt x="16138182" y="0"/>
                  </a:lnTo>
                  <a:lnTo>
                    <a:pt x="16087306" y="12700"/>
                  </a:lnTo>
                  <a:lnTo>
                    <a:pt x="15832443" y="12700"/>
                  </a:lnTo>
                  <a:lnTo>
                    <a:pt x="15781363" y="25400"/>
                  </a:lnTo>
                  <a:lnTo>
                    <a:pt x="15576677" y="25400"/>
                  </a:lnTo>
                  <a:lnTo>
                    <a:pt x="15525407" y="38100"/>
                  </a:lnTo>
                  <a:lnTo>
                    <a:pt x="15372868" y="38100"/>
                  </a:lnTo>
                  <a:lnTo>
                    <a:pt x="15322233" y="50800"/>
                  </a:lnTo>
                  <a:lnTo>
                    <a:pt x="15220950" y="50800"/>
                  </a:lnTo>
                  <a:lnTo>
                    <a:pt x="15170315" y="63500"/>
                  </a:lnTo>
                  <a:lnTo>
                    <a:pt x="15069033" y="63500"/>
                  </a:lnTo>
                  <a:lnTo>
                    <a:pt x="15018411" y="76200"/>
                  </a:lnTo>
                  <a:lnTo>
                    <a:pt x="14967801" y="76200"/>
                  </a:lnTo>
                  <a:lnTo>
                    <a:pt x="14917217" y="88900"/>
                  </a:lnTo>
                  <a:lnTo>
                    <a:pt x="14866646" y="88900"/>
                  </a:lnTo>
                  <a:lnTo>
                    <a:pt x="14816112" y="101600"/>
                  </a:lnTo>
                  <a:lnTo>
                    <a:pt x="14765604" y="101600"/>
                  </a:lnTo>
                  <a:lnTo>
                    <a:pt x="14664703" y="127000"/>
                  </a:lnTo>
                  <a:lnTo>
                    <a:pt x="14614309" y="127000"/>
                  </a:lnTo>
                  <a:lnTo>
                    <a:pt x="14513662" y="152400"/>
                  </a:lnTo>
                  <a:lnTo>
                    <a:pt x="14463421" y="152400"/>
                  </a:lnTo>
                  <a:lnTo>
                    <a:pt x="14313065" y="190500"/>
                  </a:lnTo>
                  <a:lnTo>
                    <a:pt x="14263078" y="190500"/>
                  </a:lnTo>
                  <a:lnTo>
                    <a:pt x="13379196" y="419100"/>
                  </a:lnTo>
                  <a:lnTo>
                    <a:pt x="13330619" y="444500"/>
                  </a:lnTo>
                  <a:lnTo>
                    <a:pt x="13136867" y="495300"/>
                  </a:lnTo>
                  <a:lnTo>
                    <a:pt x="13088595" y="520700"/>
                  </a:lnTo>
                  <a:lnTo>
                    <a:pt x="12896114" y="571500"/>
                  </a:lnTo>
                  <a:lnTo>
                    <a:pt x="12848171" y="596900"/>
                  </a:lnTo>
                  <a:lnTo>
                    <a:pt x="12704763" y="635000"/>
                  </a:lnTo>
                  <a:lnTo>
                    <a:pt x="12657112" y="660400"/>
                  </a:lnTo>
                  <a:lnTo>
                    <a:pt x="12514644" y="698500"/>
                  </a:lnTo>
                  <a:lnTo>
                    <a:pt x="12372924" y="749300"/>
                  </a:lnTo>
                  <a:lnTo>
                    <a:pt x="12256795" y="787400"/>
                  </a:lnTo>
                  <a:lnTo>
                    <a:pt x="12208320" y="812800"/>
                  </a:lnTo>
                  <a:lnTo>
                    <a:pt x="12111266" y="838200"/>
                  </a:lnTo>
                  <a:lnTo>
                    <a:pt x="12062727" y="863600"/>
                  </a:lnTo>
                  <a:lnTo>
                    <a:pt x="11965788" y="889000"/>
                  </a:lnTo>
                  <a:lnTo>
                    <a:pt x="11917439" y="914400"/>
                  </a:lnTo>
                  <a:lnTo>
                    <a:pt x="11773205" y="952500"/>
                  </a:lnTo>
                  <a:lnTo>
                    <a:pt x="11678006" y="990600"/>
                  </a:lnTo>
                  <a:lnTo>
                    <a:pt x="11483581" y="1054100"/>
                  </a:lnTo>
                  <a:lnTo>
                    <a:pt x="11434636" y="1079500"/>
                  </a:lnTo>
                  <a:lnTo>
                    <a:pt x="11385575" y="1092200"/>
                  </a:lnTo>
                  <a:lnTo>
                    <a:pt x="11336439" y="1117600"/>
                  </a:lnTo>
                  <a:lnTo>
                    <a:pt x="11188205" y="1155700"/>
                  </a:lnTo>
                  <a:lnTo>
                    <a:pt x="11138472" y="1181100"/>
                  </a:lnTo>
                  <a:lnTo>
                    <a:pt x="9996297" y="1473200"/>
                  </a:lnTo>
                  <a:lnTo>
                    <a:pt x="9946780" y="1473200"/>
                  </a:lnTo>
                  <a:lnTo>
                    <a:pt x="9748939" y="1524000"/>
                  </a:lnTo>
                  <a:lnTo>
                    <a:pt x="9699523" y="1524000"/>
                  </a:lnTo>
                  <a:lnTo>
                    <a:pt x="9551416" y="1562100"/>
                  </a:lnTo>
                  <a:lnTo>
                    <a:pt x="9502102" y="1562100"/>
                  </a:lnTo>
                  <a:lnTo>
                    <a:pt x="9403537" y="1587500"/>
                  </a:lnTo>
                  <a:lnTo>
                    <a:pt x="9354299" y="1587500"/>
                  </a:lnTo>
                  <a:lnTo>
                    <a:pt x="9255887" y="1612900"/>
                  </a:lnTo>
                  <a:lnTo>
                    <a:pt x="9206725" y="1612900"/>
                  </a:lnTo>
                  <a:lnTo>
                    <a:pt x="9108491" y="1638300"/>
                  </a:lnTo>
                  <a:lnTo>
                    <a:pt x="9059418" y="1638300"/>
                  </a:lnTo>
                  <a:lnTo>
                    <a:pt x="9010383" y="1651000"/>
                  </a:lnTo>
                  <a:lnTo>
                    <a:pt x="8961374" y="1651000"/>
                  </a:lnTo>
                  <a:lnTo>
                    <a:pt x="8912390" y="1663700"/>
                  </a:lnTo>
                  <a:lnTo>
                    <a:pt x="8863444" y="1663700"/>
                  </a:lnTo>
                  <a:lnTo>
                    <a:pt x="8814537" y="1676400"/>
                  </a:lnTo>
                  <a:lnTo>
                    <a:pt x="8765667" y="1676400"/>
                  </a:lnTo>
                  <a:lnTo>
                    <a:pt x="8716823" y="1689100"/>
                  </a:lnTo>
                  <a:lnTo>
                    <a:pt x="8668017" y="1689100"/>
                  </a:lnTo>
                  <a:lnTo>
                    <a:pt x="8619249" y="1701800"/>
                  </a:lnTo>
                  <a:lnTo>
                    <a:pt x="8570519" y="1701800"/>
                  </a:lnTo>
                  <a:lnTo>
                    <a:pt x="8521827" y="1714500"/>
                  </a:lnTo>
                  <a:lnTo>
                    <a:pt x="8421789" y="1714500"/>
                  </a:lnTo>
                  <a:lnTo>
                    <a:pt x="8371370" y="1727200"/>
                  </a:lnTo>
                  <a:lnTo>
                    <a:pt x="8320672" y="1727200"/>
                  </a:lnTo>
                  <a:lnTo>
                    <a:pt x="8269719" y="1739900"/>
                  </a:lnTo>
                  <a:lnTo>
                    <a:pt x="8167065" y="1739900"/>
                  </a:lnTo>
                  <a:lnTo>
                    <a:pt x="8115389" y="1752600"/>
                  </a:lnTo>
                  <a:lnTo>
                    <a:pt x="6992010" y="1752600"/>
                  </a:lnTo>
                  <a:lnTo>
                    <a:pt x="6940867" y="1739900"/>
                  </a:lnTo>
                  <a:lnTo>
                    <a:pt x="6685140" y="1739900"/>
                  </a:lnTo>
                  <a:lnTo>
                    <a:pt x="6633997" y="1727200"/>
                  </a:lnTo>
                  <a:lnTo>
                    <a:pt x="6429489" y="1727200"/>
                  </a:lnTo>
                  <a:lnTo>
                    <a:pt x="6378372" y="1714500"/>
                  </a:lnTo>
                  <a:lnTo>
                    <a:pt x="6225083" y="1714500"/>
                  </a:lnTo>
                  <a:lnTo>
                    <a:pt x="6174003" y="1701800"/>
                  </a:lnTo>
                  <a:lnTo>
                    <a:pt x="6071882" y="1701800"/>
                  </a:lnTo>
                  <a:lnTo>
                    <a:pt x="6020841" y="1689100"/>
                  </a:lnTo>
                  <a:lnTo>
                    <a:pt x="5918784" y="1689100"/>
                  </a:lnTo>
                  <a:lnTo>
                    <a:pt x="5867781" y="1676400"/>
                  </a:lnTo>
                  <a:lnTo>
                    <a:pt x="5765825" y="1676400"/>
                  </a:lnTo>
                  <a:lnTo>
                    <a:pt x="5714873" y="1663700"/>
                  </a:lnTo>
                  <a:lnTo>
                    <a:pt x="5613019" y="1663700"/>
                  </a:lnTo>
                  <a:lnTo>
                    <a:pt x="5562130" y="1651000"/>
                  </a:lnTo>
                  <a:lnTo>
                    <a:pt x="5511241" y="1651000"/>
                  </a:lnTo>
                  <a:lnTo>
                    <a:pt x="5460390" y="1638300"/>
                  </a:lnTo>
                  <a:lnTo>
                    <a:pt x="5409539" y="1638300"/>
                  </a:lnTo>
                  <a:lnTo>
                    <a:pt x="5358663" y="1625600"/>
                  </a:lnTo>
                  <a:lnTo>
                    <a:pt x="5256835" y="1625600"/>
                  </a:lnTo>
                  <a:lnTo>
                    <a:pt x="5205882" y="1612900"/>
                  </a:lnTo>
                  <a:lnTo>
                    <a:pt x="5154917" y="1612900"/>
                  </a:lnTo>
                  <a:lnTo>
                    <a:pt x="5103952" y="1600200"/>
                  </a:lnTo>
                  <a:lnTo>
                    <a:pt x="5052961" y="1600200"/>
                  </a:lnTo>
                  <a:lnTo>
                    <a:pt x="5001971" y="1587500"/>
                  </a:lnTo>
                  <a:lnTo>
                    <a:pt x="4950980" y="1587500"/>
                  </a:lnTo>
                  <a:lnTo>
                    <a:pt x="4899990" y="1574800"/>
                  </a:lnTo>
                  <a:lnTo>
                    <a:pt x="4848999" y="1574800"/>
                  </a:lnTo>
                  <a:lnTo>
                    <a:pt x="4798022" y="1562100"/>
                  </a:lnTo>
                  <a:lnTo>
                    <a:pt x="4747057" y="1562100"/>
                  </a:lnTo>
                  <a:lnTo>
                    <a:pt x="4645177" y="1536700"/>
                  </a:lnTo>
                  <a:lnTo>
                    <a:pt x="4594263" y="1536700"/>
                  </a:lnTo>
                  <a:lnTo>
                    <a:pt x="4543374" y="1524000"/>
                  </a:lnTo>
                  <a:lnTo>
                    <a:pt x="4492523" y="1524000"/>
                  </a:lnTo>
                  <a:lnTo>
                    <a:pt x="4441710" y="1511300"/>
                  </a:lnTo>
                  <a:lnTo>
                    <a:pt x="4390923" y="1511300"/>
                  </a:lnTo>
                  <a:lnTo>
                    <a:pt x="4340174" y="1498600"/>
                  </a:lnTo>
                  <a:lnTo>
                    <a:pt x="4289476" y="1498600"/>
                  </a:lnTo>
                  <a:lnTo>
                    <a:pt x="4188231" y="1473200"/>
                  </a:lnTo>
                  <a:lnTo>
                    <a:pt x="4137685" y="1473200"/>
                  </a:lnTo>
                  <a:lnTo>
                    <a:pt x="4087190" y="1460500"/>
                  </a:lnTo>
                  <a:lnTo>
                    <a:pt x="4036771" y="1460500"/>
                  </a:lnTo>
                  <a:lnTo>
                    <a:pt x="3986403" y="1447800"/>
                  </a:lnTo>
                  <a:lnTo>
                    <a:pt x="3785679" y="1422400"/>
                  </a:lnTo>
                  <a:lnTo>
                    <a:pt x="3635997" y="1397000"/>
                  </a:lnTo>
                  <a:lnTo>
                    <a:pt x="3386340" y="1358900"/>
                  </a:lnTo>
                  <a:lnTo>
                    <a:pt x="3185083" y="1333500"/>
                  </a:lnTo>
                  <a:lnTo>
                    <a:pt x="3134601" y="1320800"/>
                  </a:lnTo>
                  <a:lnTo>
                    <a:pt x="3084042" y="1320800"/>
                  </a:lnTo>
                  <a:lnTo>
                    <a:pt x="2982798" y="1295400"/>
                  </a:lnTo>
                  <a:lnTo>
                    <a:pt x="2932087" y="1295400"/>
                  </a:lnTo>
                  <a:lnTo>
                    <a:pt x="2881350" y="1282700"/>
                  </a:lnTo>
                  <a:lnTo>
                    <a:pt x="2830576" y="1282700"/>
                  </a:lnTo>
                  <a:lnTo>
                    <a:pt x="2779763" y="1270000"/>
                  </a:lnTo>
                  <a:lnTo>
                    <a:pt x="2728925" y="1270000"/>
                  </a:lnTo>
                  <a:lnTo>
                    <a:pt x="2678061" y="1257300"/>
                  </a:lnTo>
                  <a:lnTo>
                    <a:pt x="2627185" y="1257300"/>
                  </a:lnTo>
                  <a:lnTo>
                    <a:pt x="2576296" y="1244600"/>
                  </a:lnTo>
                  <a:lnTo>
                    <a:pt x="2525395" y="1244600"/>
                  </a:lnTo>
                  <a:lnTo>
                    <a:pt x="2423591" y="1219200"/>
                  </a:lnTo>
                  <a:lnTo>
                    <a:pt x="2372690" y="1219200"/>
                  </a:lnTo>
                  <a:lnTo>
                    <a:pt x="2321814" y="1206500"/>
                  </a:lnTo>
                  <a:lnTo>
                    <a:pt x="2270937" y="1206500"/>
                  </a:lnTo>
                  <a:lnTo>
                    <a:pt x="2220087" y="1193800"/>
                  </a:lnTo>
                  <a:lnTo>
                    <a:pt x="2169249" y="1193800"/>
                  </a:lnTo>
                  <a:lnTo>
                    <a:pt x="2118449" y="1181100"/>
                  </a:lnTo>
                  <a:lnTo>
                    <a:pt x="2067687" y="1181100"/>
                  </a:lnTo>
                  <a:lnTo>
                    <a:pt x="2010410" y="1168400"/>
                  </a:lnTo>
                  <a:lnTo>
                    <a:pt x="1953501" y="1168400"/>
                  </a:lnTo>
                  <a:lnTo>
                    <a:pt x="1896973" y="1155700"/>
                  </a:lnTo>
                  <a:lnTo>
                    <a:pt x="1840801" y="1155700"/>
                  </a:lnTo>
                  <a:lnTo>
                    <a:pt x="1784997" y="1143000"/>
                  </a:lnTo>
                  <a:lnTo>
                    <a:pt x="1674456" y="1143000"/>
                  </a:lnTo>
                  <a:lnTo>
                    <a:pt x="1619719" y="1130300"/>
                  </a:lnTo>
                  <a:lnTo>
                    <a:pt x="1565325" y="1130300"/>
                  </a:lnTo>
                  <a:lnTo>
                    <a:pt x="1511274" y="1117600"/>
                  </a:lnTo>
                  <a:lnTo>
                    <a:pt x="1404188" y="1117600"/>
                  </a:lnTo>
                  <a:lnTo>
                    <a:pt x="1351140" y="1104900"/>
                  </a:lnTo>
                  <a:lnTo>
                    <a:pt x="1246022" y="1104900"/>
                  </a:lnTo>
                  <a:lnTo>
                    <a:pt x="1193952" y="1092200"/>
                  </a:lnTo>
                  <a:lnTo>
                    <a:pt x="1090739" y="1092200"/>
                  </a:lnTo>
                  <a:lnTo>
                    <a:pt x="1039596" y="1079500"/>
                  </a:lnTo>
                  <a:lnTo>
                    <a:pt x="838022" y="1079500"/>
                  </a:lnTo>
                  <a:lnTo>
                    <a:pt x="788352" y="1066800"/>
                  </a:lnTo>
                  <a:lnTo>
                    <a:pt x="544207" y="1066800"/>
                  </a:lnTo>
                  <a:lnTo>
                    <a:pt x="496189" y="1054100"/>
                  </a:lnTo>
                  <a:lnTo>
                    <a:pt x="121056" y="1054100"/>
                  </a:lnTo>
                  <a:lnTo>
                    <a:pt x="68630" y="1041400"/>
                  </a:lnTo>
                  <a:lnTo>
                    <a:pt x="0" y="1041400"/>
                  </a:lnTo>
                  <a:lnTo>
                    <a:pt x="0" y="1219200"/>
                  </a:lnTo>
                  <a:lnTo>
                    <a:pt x="207111" y="1219200"/>
                  </a:lnTo>
                  <a:lnTo>
                    <a:pt x="253250" y="1231900"/>
                  </a:lnTo>
                  <a:lnTo>
                    <a:pt x="679742" y="1231900"/>
                  </a:lnTo>
                  <a:lnTo>
                    <a:pt x="728459" y="1244600"/>
                  </a:lnTo>
                  <a:lnTo>
                    <a:pt x="926147" y="1244600"/>
                  </a:lnTo>
                  <a:lnTo>
                    <a:pt x="976312" y="1257300"/>
                  </a:lnTo>
                  <a:lnTo>
                    <a:pt x="1077518" y="1257300"/>
                  </a:lnTo>
                  <a:lnTo>
                    <a:pt x="1128585" y="1270000"/>
                  </a:lnTo>
                  <a:lnTo>
                    <a:pt x="1283652" y="1270000"/>
                  </a:lnTo>
                  <a:lnTo>
                    <a:pt x="1335989" y="1282700"/>
                  </a:lnTo>
                  <a:lnTo>
                    <a:pt x="1441640" y="1282700"/>
                  </a:lnTo>
                  <a:lnTo>
                    <a:pt x="1494967" y="1295400"/>
                  </a:lnTo>
                  <a:lnTo>
                    <a:pt x="1548625" y="1295400"/>
                  </a:lnTo>
                  <a:lnTo>
                    <a:pt x="1602638" y="1308100"/>
                  </a:lnTo>
                  <a:lnTo>
                    <a:pt x="1656994" y="1308100"/>
                  </a:lnTo>
                  <a:lnTo>
                    <a:pt x="1711693" y="1320800"/>
                  </a:lnTo>
                  <a:lnTo>
                    <a:pt x="1822183" y="1320800"/>
                  </a:lnTo>
                  <a:lnTo>
                    <a:pt x="1877961" y="1333500"/>
                  </a:lnTo>
                  <a:lnTo>
                    <a:pt x="1934108" y="1333500"/>
                  </a:lnTo>
                  <a:lnTo>
                    <a:pt x="1990623" y="1346200"/>
                  </a:lnTo>
                  <a:lnTo>
                    <a:pt x="2047519" y="1346200"/>
                  </a:lnTo>
                  <a:lnTo>
                    <a:pt x="2098052" y="1358900"/>
                  </a:lnTo>
                  <a:lnTo>
                    <a:pt x="2148624" y="1358900"/>
                  </a:lnTo>
                  <a:lnTo>
                    <a:pt x="2199233" y="1371600"/>
                  </a:lnTo>
                  <a:lnTo>
                    <a:pt x="2249881" y="1371600"/>
                  </a:lnTo>
                  <a:lnTo>
                    <a:pt x="2300541" y="1384300"/>
                  </a:lnTo>
                  <a:lnTo>
                    <a:pt x="2351240" y="1384300"/>
                  </a:lnTo>
                  <a:lnTo>
                    <a:pt x="2401938" y="1397000"/>
                  </a:lnTo>
                  <a:lnTo>
                    <a:pt x="2452662" y="1397000"/>
                  </a:lnTo>
                  <a:lnTo>
                    <a:pt x="2554109" y="1422400"/>
                  </a:lnTo>
                  <a:lnTo>
                    <a:pt x="2604820" y="1422400"/>
                  </a:lnTo>
                  <a:lnTo>
                    <a:pt x="2655544" y="1435100"/>
                  </a:lnTo>
                  <a:lnTo>
                    <a:pt x="2706243" y="1435100"/>
                  </a:lnTo>
                  <a:lnTo>
                    <a:pt x="2756916" y="1447800"/>
                  </a:lnTo>
                  <a:lnTo>
                    <a:pt x="2807576" y="1447800"/>
                  </a:lnTo>
                  <a:lnTo>
                    <a:pt x="2858211" y="1460500"/>
                  </a:lnTo>
                  <a:lnTo>
                    <a:pt x="2908808" y="1460500"/>
                  </a:lnTo>
                  <a:lnTo>
                    <a:pt x="3009874" y="1485900"/>
                  </a:lnTo>
                  <a:lnTo>
                    <a:pt x="3060344" y="1485900"/>
                  </a:lnTo>
                  <a:lnTo>
                    <a:pt x="3110763" y="1498600"/>
                  </a:lnTo>
                  <a:lnTo>
                    <a:pt x="3161119" y="1498600"/>
                  </a:lnTo>
                  <a:lnTo>
                    <a:pt x="3261639" y="1511300"/>
                  </a:lnTo>
                  <a:lnTo>
                    <a:pt x="3361880" y="1536700"/>
                  </a:lnTo>
                  <a:lnTo>
                    <a:pt x="3861638" y="1600200"/>
                  </a:lnTo>
                  <a:lnTo>
                    <a:pt x="3962489" y="1625600"/>
                  </a:lnTo>
                  <a:lnTo>
                    <a:pt x="4063631" y="1638300"/>
                  </a:lnTo>
                  <a:lnTo>
                    <a:pt x="4114304" y="1638300"/>
                  </a:lnTo>
                  <a:lnTo>
                    <a:pt x="4165041" y="1651000"/>
                  </a:lnTo>
                  <a:lnTo>
                    <a:pt x="4215828" y="1651000"/>
                  </a:lnTo>
                  <a:lnTo>
                    <a:pt x="4317581" y="1676400"/>
                  </a:lnTo>
                  <a:lnTo>
                    <a:pt x="4368520" y="1676400"/>
                  </a:lnTo>
                  <a:lnTo>
                    <a:pt x="4419511" y="1689100"/>
                  </a:lnTo>
                  <a:lnTo>
                    <a:pt x="4470539" y="1689100"/>
                  </a:lnTo>
                  <a:lnTo>
                    <a:pt x="4521606" y="1701800"/>
                  </a:lnTo>
                  <a:lnTo>
                    <a:pt x="4572711" y="1701800"/>
                  </a:lnTo>
                  <a:lnTo>
                    <a:pt x="4623841" y="1714500"/>
                  </a:lnTo>
                  <a:lnTo>
                    <a:pt x="4674997" y="1714500"/>
                  </a:lnTo>
                  <a:lnTo>
                    <a:pt x="4777384" y="1739900"/>
                  </a:lnTo>
                  <a:lnTo>
                    <a:pt x="4828603" y="1739900"/>
                  </a:lnTo>
                  <a:lnTo>
                    <a:pt x="4879835" y="1752600"/>
                  </a:lnTo>
                  <a:lnTo>
                    <a:pt x="4931080" y="1752600"/>
                  </a:lnTo>
                  <a:lnTo>
                    <a:pt x="4982324" y="1765300"/>
                  </a:lnTo>
                  <a:lnTo>
                    <a:pt x="5033581" y="1765300"/>
                  </a:lnTo>
                  <a:lnTo>
                    <a:pt x="5084826" y="1778000"/>
                  </a:lnTo>
                  <a:lnTo>
                    <a:pt x="5136083" y="1778000"/>
                  </a:lnTo>
                  <a:lnTo>
                    <a:pt x="5187315" y="1790700"/>
                  </a:lnTo>
                  <a:lnTo>
                    <a:pt x="5289766" y="1790700"/>
                  </a:lnTo>
                  <a:lnTo>
                    <a:pt x="5340959" y="1803400"/>
                  </a:lnTo>
                  <a:lnTo>
                    <a:pt x="5392128" y="1803400"/>
                  </a:lnTo>
                  <a:lnTo>
                    <a:pt x="5443283" y="1816100"/>
                  </a:lnTo>
                  <a:lnTo>
                    <a:pt x="5498846" y="1816100"/>
                  </a:lnTo>
                  <a:lnTo>
                    <a:pt x="5554523" y="1828800"/>
                  </a:lnTo>
                  <a:lnTo>
                    <a:pt x="5610187" y="1828800"/>
                  </a:lnTo>
                  <a:lnTo>
                    <a:pt x="5665749" y="1841500"/>
                  </a:lnTo>
                  <a:lnTo>
                    <a:pt x="5768022" y="1841500"/>
                  </a:lnTo>
                  <a:lnTo>
                    <a:pt x="5819165" y="1854200"/>
                  </a:lnTo>
                  <a:lnTo>
                    <a:pt x="5870321" y="1854200"/>
                  </a:lnTo>
                  <a:lnTo>
                    <a:pt x="5921489" y="1866900"/>
                  </a:lnTo>
                  <a:lnTo>
                    <a:pt x="6023838" y="1866900"/>
                  </a:lnTo>
                  <a:lnTo>
                    <a:pt x="6075032" y="1879600"/>
                  </a:lnTo>
                  <a:lnTo>
                    <a:pt x="6177432" y="1879600"/>
                  </a:lnTo>
                  <a:lnTo>
                    <a:pt x="6228651" y="1892300"/>
                  </a:lnTo>
                  <a:lnTo>
                    <a:pt x="6382334" y="1892300"/>
                  </a:lnTo>
                  <a:lnTo>
                    <a:pt x="6433579" y="1905000"/>
                  </a:lnTo>
                  <a:lnTo>
                    <a:pt x="6638620" y="1905000"/>
                  </a:lnTo>
                  <a:lnTo>
                    <a:pt x="6689890" y="1917700"/>
                  </a:lnTo>
                  <a:lnTo>
                    <a:pt x="6946341" y="1917700"/>
                  </a:lnTo>
                  <a:lnTo>
                    <a:pt x="6997649" y="1930400"/>
                  </a:lnTo>
                  <a:lnTo>
                    <a:pt x="7712926" y="1930400"/>
                  </a:lnTo>
                  <a:lnTo>
                    <a:pt x="7763472" y="1917700"/>
                  </a:lnTo>
                  <a:lnTo>
                    <a:pt x="7965148" y="1917700"/>
                  </a:lnTo>
                  <a:lnTo>
                    <a:pt x="8015465" y="1905000"/>
                  </a:lnTo>
                  <a:lnTo>
                    <a:pt x="8166227" y="1905000"/>
                  </a:lnTo>
                  <a:lnTo>
                    <a:pt x="8216430" y="1892300"/>
                  </a:lnTo>
                  <a:lnTo>
                    <a:pt x="8316798" y="1892300"/>
                  </a:lnTo>
                  <a:lnTo>
                    <a:pt x="8366963" y="1879600"/>
                  </a:lnTo>
                  <a:lnTo>
                    <a:pt x="8467280" y="1879600"/>
                  </a:lnTo>
                  <a:lnTo>
                    <a:pt x="8517445" y="1866900"/>
                  </a:lnTo>
                  <a:lnTo>
                    <a:pt x="8567610" y="1866900"/>
                  </a:lnTo>
                  <a:lnTo>
                    <a:pt x="8617801" y="1854200"/>
                  </a:lnTo>
                  <a:lnTo>
                    <a:pt x="8667991" y="1854200"/>
                  </a:lnTo>
                  <a:lnTo>
                    <a:pt x="8718220" y="1841500"/>
                  </a:lnTo>
                  <a:lnTo>
                    <a:pt x="8818728" y="1841500"/>
                  </a:lnTo>
                  <a:lnTo>
                    <a:pt x="8869045" y="1828800"/>
                  </a:lnTo>
                  <a:lnTo>
                    <a:pt x="8919388" y="1828800"/>
                  </a:lnTo>
                  <a:lnTo>
                    <a:pt x="8969769" y="1816100"/>
                  </a:lnTo>
                  <a:lnTo>
                    <a:pt x="9020200" y="1816100"/>
                  </a:lnTo>
                  <a:lnTo>
                    <a:pt x="9070683" y="1803400"/>
                  </a:lnTo>
                  <a:lnTo>
                    <a:pt x="9121026" y="1803400"/>
                  </a:lnTo>
                  <a:lnTo>
                    <a:pt x="9171330" y="1790700"/>
                  </a:lnTo>
                  <a:lnTo>
                    <a:pt x="9221584" y="1790700"/>
                  </a:lnTo>
                  <a:lnTo>
                    <a:pt x="9321978" y="1765300"/>
                  </a:lnTo>
                  <a:lnTo>
                    <a:pt x="9372117" y="1765300"/>
                  </a:lnTo>
                  <a:lnTo>
                    <a:pt x="9472270" y="1739900"/>
                  </a:lnTo>
                  <a:lnTo>
                    <a:pt x="9522269" y="1739900"/>
                  </a:lnTo>
                  <a:lnTo>
                    <a:pt x="9672066" y="1701800"/>
                  </a:lnTo>
                  <a:lnTo>
                    <a:pt x="9721913" y="1701800"/>
                  </a:lnTo>
                  <a:lnTo>
                    <a:pt x="9920910" y="1651000"/>
                  </a:lnTo>
                  <a:lnTo>
                    <a:pt x="9970554" y="1651000"/>
                  </a:lnTo>
                  <a:lnTo>
                    <a:pt x="10906824" y="1409700"/>
                  </a:lnTo>
                  <a:lnTo>
                    <a:pt x="10955744" y="1384300"/>
                  </a:lnTo>
                  <a:lnTo>
                    <a:pt x="11248542" y="1308100"/>
                  </a:lnTo>
                  <a:lnTo>
                    <a:pt x="11297222" y="1282700"/>
                  </a:lnTo>
                  <a:lnTo>
                    <a:pt x="11491646" y="1231900"/>
                  </a:lnTo>
                  <a:lnTo>
                    <a:pt x="11540160" y="1206500"/>
                  </a:lnTo>
                  <a:lnTo>
                    <a:pt x="11685549" y="1168400"/>
                  </a:lnTo>
                  <a:lnTo>
                    <a:pt x="11733949" y="1143000"/>
                  </a:lnTo>
                  <a:lnTo>
                    <a:pt x="11878958" y="1104900"/>
                  </a:lnTo>
                  <a:lnTo>
                    <a:pt x="11927243" y="1079500"/>
                  </a:lnTo>
                  <a:lnTo>
                    <a:pt x="12071896" y="1041400"/>
                  </a:lnTo>
                  <a:lnTo>
                    <a:pt x="12120055" y="1016000"/>
                  </a:lnTo>
                  <a:lnTo>
                    <a:pt x="12264365" y="977900"/>
                  </a:lnTo>
                  <a:lnTo>
                    <a:pt x="12312421" y="952500"/>
                  </a:lnTo>
                  <a:lnTo>
                    <a:pt x="12428538" y="914400"/>
                  </a:lnTo>
                  <a:lnTo>
                    <a:pt x="12573229" y="863600"/>
                  </a:lnTo>
                  <a:lnTo>
                    <a:pt x="12670117" y="838200"/>
                  </a:lnTo>
                  <a:lnTo>
                    <a:pt x="12718682" y="812800"/>
                  </a:lnTo>
                  <a:lnTo>
                    <a:pt x="12864859" y="774700"/>
                  </a:lnTo>
                  <a:lnTo>
                    <a:pt x="12913728" y="749300"/>
                  </a:lnTo>
                  <a:lnTo>
                    <a:pt x="13060769" y="711200"/>
                  </a:lnTo>
                  <a:lnTo>
                    <a:pt x="13109905" y="685800"/>
                  </a:lnTo>
                  <a:lnTo>
                    <a:pt x="13257695" y="647700"/>
                  </a:lnTo>
                  <a:lnTo>
                    <a:pt x="13307060" y="622300"/>
                  </a:lnTo>
                  <a:lnTo>
                    <a:pt x="13554685" y="558800"/>
                  </a:lnTo>
                  <a:lnTo>
                    <a:pt x="13604342" y="533400"/>
                  </a:lnTo>
                  <a:lnTo>
                    <a:pt x="14201432" y="381000"/>
                  </a:lnTo>
                  <a:lnTo>
                    <a:pt x="14250238" y="381000"/>
                  </a:lnTo>
                  <a:lnTo>
                    <a:pt x="14446174" y="330200"/>
                  </a:lnTo>
                  <a:lnTo>
                    <a:pt x="14495310" y="330200"/>
                  </a:lnTo>
                  <a:lnTo>
                    <a:pt x="14593748" y="304800"/>
                  </a:lnTo>
                  <a:lnTo>
                    <a:pt x="14643049" y="304800"/>
                  </a:lnTo>
                  <a:lnTo>
                    <a:pt x="14692389" y="292100"/>
                  </a:lnTo>
                  <a:lnTo>
                    <a:pt x="14741779" y="292100"/>
                  </a:lnTo>
                  <a:lnTo>
                    <a:pt x="14840649" y="266700"/>
                  </a:lnTo>
                  <a:lnTo>
                    <a:pt x="14890141" y="266700"/>
                  </a:lnTo>
                  <a:lnTo>
                    <a:pt x="14939645" y="254000"/>
                  </a:lnTo>
                  <a:lnTo>
                    <a:pt x="14989188" y="254000"/>
                  </a:lnTo>
                  <a:lnTo>
                    <a:pt x="15038743" y="241300"/>
                  </a:lnTo>
                  <a:lnTo>
                    <a:pt x="15137905" y="241300"/>
                  </a:lnTo>
                  <a:lnTo>
                    <a:pt x="15187498" y="228600"/>
                  </a:lnTo>
                  <a:lnTo>
                    <a:pt x="15286711" y="228600"/>
                  </a:lnTo>
                  <a:lnTo>
                    <a:pt x="15336317" y="215900"/>
                  </a:lnTo>
                  <a:lnTo>
                    <a:pt x="15485098" y="215900"/>
                  </a:lnTo>
                  <a:lnTo>
                    <a:pt x="15535898" y="203200"/>
                  </a:lnTo>
                  <a:lnTo>
                    <a:pt x="15688056" y="203200"/>
                  </a:lnTo>
                  <a:lnTo>
                    <a:pt x="15738691" y="190500"/>
                  </a:lnTo>
                  <a:lnTo>
                    <a:pt x="15991256" y="190500"/>
                  </a:lnTo>
                  <a:lnTo>
                    <a:pt x="16041650" y="177800"/>
                  </a:lnTo>
                  <a:lnTo>
                    <a:pt x="16343313" y="177800"/>
                  </a:lnTo>
                  <a:lnTo>
                    <a:pt x="16393478" y="165100"/>
                  </a:lnTo>
                  <a:lnTo>
                    <a:pt x="16993439" y="165100"/>
                  </a:lnTo>
                  <a:lnTo>
                    <a:pt x="17043299" y="177800"/>
                  </a:lnTo>
                  <a:lnTo>
                    <a:pt x="17292358" y="177800"/>
                  </a:lnTo>
                  <a:lnTo>
                    <a:pt x="17342130" y="190500"/>
                  </a:lnTo>
                  <a:lnTo>
                    <a:pt x="17491380" y="190500"/>
                  </a:lnTo>
                  <a:lnTo>
                    <a:pt x="17541113" y="203200"/>
                  </a:lnTo>
                  <a:lnTo>
                    <a:pt x="17590834" y="203200"/>
                  </a:lnTo>
                  <a:lnTo>
                    <a:pt x="17640554" y="215900"/>
                  </a:lnTo>
                  <a:lnTo>
                    <a:pt x="17739983" y="215900"/>
                  </a:lnTo>
                  <a:lnTo>
                    <a:pt x="17789678" y="228600"/>
                  </a:lnTo>
                  <a:lnTo>
                    <a:pt x="17839386" y="228600"/>
                  </a:lnTo>
                  <a:lnTo>
                    <a:pt x="17889055" y="241300"/>
                  </a:lnTo>
                  <a:lnTo>
                    <a:pt x="17938788" y="241300"/>
                  </a:lnTo>
                  <a:lnTo>
                    <a:pt x="17988572" y="254000"/>
                  </a:lnTo>
                  <a:lnTo>
                    <a:pt x="18038395" y="254000"/>
                  </a:lnTo>
                  <a:lnTo>
                    <a:pt x="18138077" y="279400"/>
                  </a:lnTo>
                  <a:lnTo>
                    <a:pt x="18187912" y="279400"/>
                  </a:lnTo>
                  <a:lnTo>
                    <a:pt x="18288000" y="304800"/>
                  </a:lnTo>
                  <a:lnTo>
                    <a:pt x="18288000" y="165100"/>
                  </a:lnTo>
                  <a:lnTo>
                    <a:pt x="18288000" y="127000"/>
                  </a:lnTo>
                  <a:close/>
                </a:path>
              </a:pathLst>
            </a:custGeom>
            <a:solidFill>
              <a:srgbClr val="BA6D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348072" y="9386386"/>
              <a:ext cx="4940300" cy="901065"/>
            </a:xfrm>
            <a:custGeom>
              <a:avLst/>
              <a:gdLst/>
              <a:ahLst/>
              <a:cxnLst/>
              <a:rect l="l" t="t" r="r" b="b"/>
              <a:pathLst>
                <a:path w="4940300" h="901065">
                  <a:moveTo>
                    <a:pt x="4939928" y="900612"/>
                  </a:moveTo>
                  <a:lnTo>
                    <a:pt x="0" y="900612"/>
                  </a:lnTo>
                  <a:lnTo>
                    <a:pt x="284470" y="783195"/>
                  </a:lnTo>
                  <a:lnTo>
                    <a:pt x="521412" y="689884"/>
                  </a:lnTo>
                  <a:lnTo>
                    <a:pt x="712072" y="618498"/>
                  </a:lnTo>
                  <a:lnTo>
                    <a:pt x="855780" y="567206"/>
                  </a:lnTo>
                  <a:lnTo>
                    <a:pt x="1000147" y="518083"/>
                  </a:lnTo>
                  <a:lnTo>
                    <a:pt x="1144902" y="471453"/>
                  </a:lnTo>
                  <a:lnTo>
                    <a:pt x="1241399" y="441967"/>
                  </a:lnTo>
                  <a:lnTo>
                    <a:pt x="1338225" y="413692"/>
                  </a:lnTo>
                  <a:lnTo>
                    <a:pt x="1435371" y="386632"/>
                  </a:lnTo>
                  <a:lnTo>
                    <a:pt x="1532827" y="360790"/>
                  </a:lnTo>
                  <a:lnTo>
                    <a:pt x="1679575" y="324317"/>
                  </a:lnTo>
                  <a:lnTo>
                    <a:pt x="1826972" y="290600"/>
                  </a:lnTo>
                  <a:lnTo>
                    <a:pt x="1974987" y="259650"/>
                  </a:lnTo>
                  <a:lnTo>
                    <a:pt x="2123591" y="231477"/>
                  </a:lnTo>
                  <a:lnTo>
                    <a:pt x="2272754" y="206090"/>
                  </a:lnTo>
                  <a:lnTo>
                    <a:pt x="2422445" y="183500"/>
                  </a:lnTo>
                  <a:lnTo>
                    <a:pt x="3025236" y="102772"/>
                  </a:lnTo>
                  <a:lnTo>
                    <a:pt x="3375819" y="62682"/>
                  </a:lnTo>
                  <a:lnTo>
                    <a:pt x="3626248" y="38843"/>
                  </a:lnTo>
                  <a:lnTo>
                    <a:pt x="3826790" y="23302"/>
                  </a:lnTo>
                  <a:lnTo>
                    <a:pt x="4027651" y="11374"/>
                  </a:lnTo>
                  <a:lnTo>
                    <a:pt x="4178582" y="5060"/>
                  </a:lnTo>
                  <a:lnTo>
                    <a:pt x="4329819" y="1207"/>
                  </a:lnTo>
                  <a:lnTo>
                    <a:pt x="4481416" y="0"/>
                  </a:lnTo>
                  <a:lnTo>
                    <a:pt x="4633427" y="1621"/>
                  </a:lnTo>
                  <a:lnTo>
                    <a:pt x="4735024" y="4365"/>
                  </a:lnTo>
                  <a:lnTo>
                    <a:pt x="4887501" y="10780"/>
                  </a:lnTo>
                  <a:lnTo>
                    <a:pt x="4939928" y="13583"/>
                  </a:lnTo>
                  <a:lnTo>
                    <a:pt x="4939928" y="900612"/>
                  </a:lnTo>
                  <a:close/>
                </a:path>
              </a:pathLst>
            </a:custGeom>
            <a:solidFill>
              <a:srgbClr val="7746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0" y="0"/>
            <a:ext cx="2108200" cy="2856865"/>
            <a:chOff x="0" y="0"/>
            <a:chExt cx="2108200" cy="2856865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1049655" cy="1010919"/>
            </a:xfrm>
            <a:custGeom>
              <a:avLst/>
              <a:gdLst/>
              <a:ahLst/>
              <a:cxnLst/>
              <a:rect l="l" t="t" r="r" b="b"/>
              <a:pathLst>
                <a:path w="1049655" h="1010919">
                  <a:moveTo>
                    <a:pt x="752415" y="783247"/>
                  </a:moveTo>
                  <a:lnTo>
                    <a:pt x="388125" y="783247"/>
                  </a:lnTo>
                  <a:lnTo>
                    <a:pt x="438333" y="776737"/>
                  </a:lnTo>
                  <a:lnTo>
                    <a:pt x="486961" y="758055"/>
                  </a:lnTo>
                  <a:lnTo>
                    <a:pt x="533222" y="722811"/>
                  </a:lnTo>
                  <a:lnTo>
                    <a:pt x="564953" y="688013"/>
                  </a:lnTo>
                  <a:lnTo>
                    <a:pt x="593689" y="650489"/>
                  </a:lnTo>
                  <a:lnTo>
                    <a:pt x="619727" y="610523"/>
                  </a:lnTo>
                  <a:lnTo>
                    <a:pt x="643363" y="568395"/>
                  </a:lnTo>
                  <a:lnTo>
                    <a:pt x="664892" y="524390"/>
                  </a:lnTo>
                  <a:lnTo>
                    <a:pt x="684611" y="478788"/>
                  </a:lnTo>
                  <a:lnTo>
                    <a:pt x="702813" y="431872"/>
                  </a:lnTo>
                  <a:lnTo>
                    <a:pt x="719797" y="383924"/>
                  </a:lnTo>
                  <a:lnTo>
                    <a:pt x="735856" y="335227"/>
                  </a:lnTo>
                  <a:lnTo>
                    <a:pt x="751287" y="286063"/>
                  </a:lnTo>
                  <a:lnTo>
                    <a:pt x="765966" y="237670"/>
                  </a:lnTo>
                  <a:lnTo>
                    <a:pt x="794894" y="140624"/>
                  </a:lnTo>
                  <a:lnTo>
                    <a:pt x="809480" y="92265"/>
                  </a:lnTo>
                  <a:lnTo>
                    <a:pt x="824370" y="44211"/>
                  </a:lnTo>
                  <a:lnTo>
                    <a:pt x="838640" y="0"/>
                  </a:lnTo>
                  <a:lnTo>
                    <a:pt x="1049557" y="0"/>
                  </a:lnTo>
                  <a:lnTo>
                    <a:pt x="1039138" y="27617"/>
                  </a:lnTo>
                  <a:lnTo>
                    <a:pt x="1022931" y="74199"/>
                  </a:lnTo>
                  <a:lnTo>
                    <a:pt x="1007522" y="121533"/>
                  </a:lnTo>
                  <a:lnTo>
                    <a:pt x="992700" y="169420"/>
                  </a:lnTo>
                  <a:lnTo>
                    <a:pt x="978254" y="217658"/>
                  </a:lnTo>
                  <a:lnTo>
                    <a:pt x="963973" y="266048"/>
                  </a:lnTo>
                  <a:lnTo>
                    <a:pt x="949645" y="314390"/>
                  </a:lnTo>
                  <a:lnTo>
                    <a:pt x="935060" y="362484"/>
                  </a:lnTo>
                  <a:lnTo>
                    <a:pt x="919141" y="413535"/>
                  </a:lnTo>
                  <a:lnTo>
                    <a:pt x="902487" y="463878"/>
                  </a:lnTo>
                  <a:lnTo>
                    <a:pt x="884936" y="513367"/>
                  </a:lnTo>
                  <a:lnTo>
                    <a:pt x="866326" y="561859"/>
                  </a:lnTo>
                  <a:lnTo>
                    <a:pt x="846496" y="609210"/>
                  </a:lnTo>
                  <a:lnTo>
                    <a:pt x="825283" y="655275"/>
                  </a:lnTo>
                  <a:lnTo>
                    <a:pt x="802526" y="699911"/>
                  </a:lnTo>
                  <a:lnTo>
                    <a:pt x="778063" y="742974"/>
                  </a:lnTo>
                  <a:lnTo>
                    <a:pt x="752415" y="783247"/>
                  </a:lnTo>
                  <a:close/>
                </a:path>
                <a:path w="1049655" h="1010919">
                  <a:moveTo>
                    <a:pt x="0" y="1006635"/>
                  </a:moveTo>
                  <a:lnTo>
                    <a:pt x="0" y="767068"/>
                  </a:lnTo>
                  <a:lnTo>
                    <a:pt x="8986" y="764657"/>
                  </a:lnTo>
                  <a:lnTo>
                    <a:pt x="55726" y="758335"/>
                  </a:lnTo>
                  <a:lnTo>
                    <a:pt x="103553" y="756957"/>
                  </a:lnTo>
                  <a:lnTo>
                    <a:pt x="152329" y="759583"/>
                  </a:lnTo>
                  <a:lnTo>
                    <a:pt x="198529" y="764613"/>
                  </a:lnTo>
                  <a:lnTo>
                    <a:pt x="290929" y="777292"/>
                  </a:lnTo>
                  <a:lnTo>
                    <a:pt x="337129" y="781975"/>
                  </a:lnTo>
                  <a:lnTo>
                    <a:pt x="388125" y="783247"/>
                  </a:lnTo>
                  <a:lnTo>
                    <a:pt x="752415" y="783247"/>
                  </a:lnTo>
                  <a:lnTo>
                    <a:pt x="751732" y="784319"/>
                  </a:lnTo>
                  <a:lnTo>
                    <a:pt x="723372" y="823802"/>
                  </a:lnTo>
                  <a:lnTo>
                    <a:pt x="692819" y="861279"/>
                  </a:lnTo>
                  <a:lnTo>
                    <a:pt x="659913" y="896606"/>
                  </a:lnTo>
                  <a:lnTo>
                    <a:pt x="618327" y="933248"/>
                  </a:lnTo>
                  <a:lnTo>
                    <a:pt x="575593" y="961659"/>
                  </a:lnTo>
                  <a:lnTo>
                    <a:pt x="531860" y="982707"/>
                  </a:lnTo>
                  <a:lnTo>
                    <a:pt x="527110" y="984257"/>
                  </a:lnTo>
                  <a:lnTo>
                    <a:pt x="114221" y="984257"/>
                  </a:lnTo>
                  <a:lnTo>
                    <a:pt x="67937" y="984557"/>
                  </a:lnTo>
                  <a:lnTo>
                    <a:pt x="23570" y="994050"/>
                  </a:lnTo>
                  <a:lnTo>
                    <a:pt x="0" y="1006635"/>
                  </a:lnTo>
                  <a:close/>
                </a:path>
                <a:path w="1049655" h="1010919">
                  <a:moveTo>
                    <a:pt x="349853" y="1010594"/>
                  </a:moveTo>
                  <a:lnTo>
                    <a:pt x="303316" y="1007822"/>
                  </a:lnTo>
                  <a:lnTo>
                    <a:pt x="256659" y="1002886"/>
                  </a:lnTo>
                  <a:lnTo>
                    <a:pt x="210028" y="996652"/>
                  </a:lnTo>
                  <a:lnTo>
                    <a:pt x="161793" y="989504"/>
                  </a:lnTo>
                  <a:lnTo>
                    <a:pt x="114221" y="984257"/>
                  </a:lnTo>
                  <a:lnTo>
                    <a:pt x="527110" y="984257"/>
                  </a:lnTo>
                  <a:lnTo>
                    <a:pt x="487272" y="997258"/>
                  </a:lnTo>
                  <a:lnTo>
                    <a:pt x="441977" y="1006179"/>
                  </a:lnTo>
                  <a:lnTo>
                    <a:pt x="396122" y="1010335"/>
                  </a:lnTo>
                  <a:lnTo>
                    <a:pt x="349853" y="1010594"/>
                  </a:lnTo>
                  <a:close/>
                </a:path>
              </a:pathLst>
            </a:custGeom>
            <a:solidFill>
              <a:srgbClr val="9144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1518920" cy="1885950"/>
            </a:xfrm>
            <a:custGeom>
              <a:avLst/>
              <a:gdLst/>
              <a:ahLst/>
              <a:cxnLst/>
              <a:rect l="l" t="t" r="r" b="b"/>
              <a:pathLst>
                <a:path w="1518920" h="1885950">
                  <a:moveTo>
                    <a:pt x="0" y="1885545"/>
                  </a:moveTo>
                  <a:lnTo>
                    <a:pt x="0" y="1506003"/>
                  </a:lnTo>
                  <a:lnTo>
                    <a:pt x="21416" y="1480636"/>
                  </a:lnTo>
                  <a:lnTo>
                    <a:pt x="53486" y="1446603"/>
                  </a:lnTo>
                  <a:lnTo>
                    <a:pt x="86377" y="1415785"/>
                  </a:lnTo>
                  <a:lnTo>
                    <a:pt x="120091" y="1388410"/>
                  </a:lnTo>
                  <a:lnTo>
                    <a:pt x="163161" y="1359593"/>
                  </a:lnTo>
                  <a:lnTo>
                    <a:pt x="207254" y="1335808"/>
                  </a:lnTo>
                  <a:lnTo>
                    <a:pt x="252205" y="1316349"/>
                  </a:lnTo>
                  <a:lnTo>
                    <a:pt x="297850" y="1300512"/>
                  </a:lnTo>
                  <a:lnTo>
                    <a:pt x="344026" y="1287592"/>
                  </a:lnTo>
                  <a:lnTo>
                    <a:pt x="390569" y="1276883"/>
                  </a:lnTo>
                  <a:lnTo>
                    <a:pt x="437314" y="1267681"/>
                  </a:lnTo>
                  <a:lnTo>
                    <a:pt x="530758" y="1250976"/>
                  </a:lnTo>
                  <a:lnTo>
                    <a:pt x="575582" y="1242297"/>
                  </a:lnTo>
                  <a:lnTo>
                    <a:pt x="619968" y="1231602"/>
                  </a:lnTo>
                  <a:lnTo>
                    <a:pt x="663426" y="1217605"/>
                  </a:lnTo>
                  <a:lnTo>
                    <a:pt x="705470" y="1199018"/>
                  </a:lnTo>
                  <a:lnTo>
                    <a:pt x="745610" y="1174556"/>
                  </a:lnTo>
                  <a:lnTo>
                    <a:pt x="783358" y="1142932"/>
                  </a:lnTo>
                  <a:lnTo>
                    <a:pt x="818225" y="1102860"/>
                  </a:lnTo>
                  <a:lnTo>
                    <a:pt x="845807" y="1062574"/>
                  </a:lnTo>
                  <a:lnTo>
                    <a:pt x="870559" y="1020161"/>
                  </a:lnTo>
                  <a:lnTo>
                    <a:pt x="892809" y="975879"/>
                  </a:lnTo>
                  <a:lnTo>
                    <a:pt x="912884" y="929989"/>
                  </a:lnTo>
                  <a:lnTo>
                    <a:pt x="931110" y="882751"/>
                  </a:lnTo>
                  <a:lnTo>
                    <a:pt x="947816" y="834425"/>
                  </a:lnTo>
                  <a:lnTo>
                    <a:pt x="963328" y="785270"/>
                  </a:lnTo>
                  <a:lnTo>
                    <a:pt x="977975" y="735548"/>
                  </a:lnTo>
                  <a:lnTo>
                    <a:pt x="992329" y="684464"/>
                  </a:lnTo>
                  <a:lnTo>
                    <a:pt x="1020440" y="582037"/>
                  </a:lnTo>
                  <a:lnTo>
                    <a:pt x="1034698" y="531065"/>
                  </a:lnTo>
                  <a:lnTo>
                    <a:pt x="1049424" y="480502"/>
                  </a:lnTo>
                  <a:lnTo>
                    <a:pt x="1064869" y="430535"/>
                  </a:lnTo>
                  <a:lnTo>
                    <a:pt x="1081281" y="381348"/>
                  </a:lnTo>
                  <a:lnTo>
                    <a:pt x="1098912" y="333129"/>
                  </a:lnTo>
                  <a:lnTo>
                    <a:pt x="1118012" y="286063"/>
                  </a:lnTo>
                  <a:lnTo>
                    <a:pt x="1138722" y="239433"/>
                  </a:lnTo>
                  <a:lnTo>
                    <a:pt x="1160813" y="193318"/>
                  </a:lnTo>
                  <a:lnTo>
                    <a:pt x="1184204" y="147716"/>
                  </a:lnTo>
                  <a:lnTo>
                    <a:pt x="1208817" y="102622"/>
                  </a:lnTo>
                  <a:lnTo>
                    <a:pt x="1234573" y="58032"/>
                  </a:lnTo>
                  <a:lnTo>
                    <a:pt x="1261392" y="13943"/>
                  </a:lnTo>
                  <a:lnTo>
                    <a:pt x="1270286" y="0"/>
                  </a:lnTo>
                  <a:lnTo>
                    <a:pt x="1518655" y="0"/>
                  </a:lnTo>
                  <a:lnTo>
                    <a:pt x="1491375" y="38292"/>
                  </a:lnTo>
                  <a:lnTo>
                    <a:pt x="1462785" y="80088"/>
                  </a:lnTo>
                  <a:lnTo>
                    <a:pt x="1435110" y="122394"/>
                  </a:lnTo>
                  <a:lnTo>
                    <a:pt x="1408438" y="165218"/>
                  </a:lnTo>
                  <a:lnTo>
                    <a:pt x="1382855" y="208566"/>
                  </a:lnTo>
                  <a:lnTo>
                    <a:pt x="1358448" y="252446"/>
                  </a:lnTo>
                  <a:lnTo>
                    <a:pt x="1335306" y="296863"/>
                  </a:lnTo>
                  <a:lnTo>
                    <a:pt x="1313515" y="341826"/>
                  </a:lnTo>
                  <a:lnTo>
                    <a:pt x="1293162" y="387341"/>
                  </a:lnTo>
                  <a:lnTo>
                    <a:pt x="1275476" y="431235"/>
                  </a:lnTo>
                  <a:lnTo>
                    <a:pt x="1259210" y="476240"/>
                  </a:lnTo>
                  <a:lnTo>
                    <a:pt x="1244110" y="522173"/>
                  </a:lnTo>
                  <a:lnTo>
                    <a:pt x="1229922" y="568851"/>
                  </a:lnTo>
                  <a:lnTo>
                    <a:pt x="1216394" y="616093"/>
                  </a:lnTo>
                  <a:lnTo>
                    <a:pt x="1203271" y="663715"/>
                  </a:lnTo>
                  <a:lnTo>
                    <a:pt x="1190300" y="711535"/>
                  </a:lnTo>
                  <a:lnTo>
                    <a:pt x="1177228" y="759370"/>
                  </a:lnTo>
                  <a:lnTo>
                    <a:pt x="1163801" y="807038"/>
                  </a:lnTo>
                  <a:lnTo>
                    <a:pt x="1149555" y="855518"/>
                  </a:lnTo>
                  <a:lnTo>
                    <a:pt x="1134539" y="903492"/>
                  </a:lnTo>
                  <a:lnTo>
                    <a:pt x="1118577" y="950826"/>
                  </a:lnTo>
                  <a:lnTo>
                    <a:pt x="1101492" y="997383"/>
                  </a:lnTo>
                  <a:lnTo>
                    <a:pt x="1083105" y="1043028"/>
                  </a:lnTo>
                  <a:lnTo>
                    <a:pt x="1063241" y="1087625"/>
                  </a:lnTo>
                  <a:lnTo>
                    <a:pt x="1041720" y="1131039"/>
                  </a:lnTo>
                  <a:lnTo>
                    <a:pt x="1018366" y="1173134"/>
                  </a:lnTo>
                  <a:lnTo>
                    <a:pt x="993002" y="1213775"/>
                  </a:lnTo>
                  <a:lnTo>
                    <a:pt x="965449" y="1252825"/>
                  </a:lnTo>
                  <a:lnTo>
                    <a:pt x="930401" y="1295242"/>
                  </a:lnTo>
                  <a:lnTo>
                    <a:pt x="893834" y="1331762"/>
                  </a:lnTo>
                  <a:lnTo>
                    <a:pt x="855870" y="1362923"/>
                  </a:lnTo>
                  <a:lnTo>
                    <a:pt x="816630" y="1389262"/>
                  </a:lnTo>
                  <a:lnTo>
                    <a:pt x="776234" y="1411316"/>
                  </a:lnTo>
                  <a:lnTo>
                    <a:pt x="734804" y="1429623"/>
                  </a:lnTo>
                  <a:lnTo>
                    <a:pt x="692459" y="1444721"/>
                  </a:lnTo>
                  <a:lnTo>
                    <a:pt x="649321" y="1457146"/>
                  </a:lnTo>
                  <a:lnTo>
                    <a:pt x="605510" y="1467437"/>
                  </a:lnTo>
                  <a:lnTo>
                    <a:pt x="561148" y="1476130"/>
                  </a:lnTo>
                  <a:lnTo>
                    <a:pt x="463439" y="1492317"/>
                  </a:lnTo>
                  <a:lnTo>
                    <a:pt x="414568" y="1501540"/>
                  </a:lnTo>
                  <a:lnTo>
                    <a:pt x="366161" y="1513464"/>
                  </a:lnTo>
                  <a:lnTo>
                    <a:pt x="318573" y="1529554"/>
                  </a:lnTo>
                  <a:lnTo>
                    <a:pt x="272159" y="1551271"/>
                  </a:lnTo>
                  <a:lnTo>
                    <a:pt x="227276" y="1580078"/>
                  </a:lnTo>
                  <a:lnTo>
                    <a:pt x="193671" y="1608132"/>
                  </a:lnTo>
                  <a:lnTo>
                    <a:pt x="161331" y="1640693"/>
                  </a:lnTo>
                  <a:lnTo>
                    <a:pt x="130176" y="1677318"/>
                  </a:lnTo>
                  <a:lnTo>
                    <a:pt x="100123" y="1717563"/>
                  </a:lnTo>
                  <a:lnTo>
                    <a:pt x="71090" y="1760986"/>
                  </a:lnTo>
                  <a:lnTo>
                    <a:pt x="42995" y="1807144"/>
                  </a:lnTo>
                  <a:lnTo>
                    <a:pt x="15757" y="1855594"/>
                  </a:lnTo>
                  <a:lnTo>
                    <a:pt x="0" y="1885545"/>
                  </a:lnTo>
                  <a:close/>
                </a:path>
              </a:pathLst>
            </a:custGeom>
            <a:solidFill>
              <a:srgbClr val="B480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2108200" cy="2856865"/>
            </a:xfrm>
            <a:custGeom>
              <a:avLst/>
              <a:gdLst/>
              <a:ahLst/>
              <a:cxnLst/>
              <a:rect l="l" t="t" r="r" b="b"/>
              <a:pathLst>
                <a:path w="2108200" h="2856865">
                  <a:moveTo>
                    <a:pt x="0" y="2856467"/>
                  </a:moveTo>
                  <a:lnTo>
                    <a:pt x="0" y="2332674"/>
                  </a:lnTo>
                  <a:lnTo>
                    <a:pt x="13826" y="2302523"/>
                  </a:lnTo>
                  <a:lnTo>
                    <a:pt x="36580" y="2254842"/>
                  </a:lnTo>
                  <a:lnTo>
                    <a:pt x="59929" y="2208083"/>
                  </a:lnTo>
                  <a:lnTo>
                    <a:pt x="86325" y="2157917"/>
                  </a:lnTo>
                  <a:lnTo>
                    <a:pt x="113524" y="2109382"/>
                  </a:lnTo>
                  <a:lnTo>
                    <a:pt x="141529" y="2062703"/>
                  </a:lnTo>
                  <a:lnTo>
                    <a:pt x="170342" y="2018106"/>
                  </a:lnTo>
                  <a:lnTo>
                    <a:pt x="199966" y="1975816"/>
                  </a:lnTo>
                  <a:lnTo>
                    <a:pt x="230403" y="1936060"/>
                  </a:lnTo>
                  <a:lnTo>
                    <a:pt x="261656" y="1899062"/>
                  </a:lnTo>
                  <a:lnTo>
                    <a:pt x="293726" y="1865048"/>
                  </a:lnTo>
                  <a:lnTo>
                    <a:pt x="326617" y="1834243"/>
                  </a:lnTo>
                  <a:lnTo>
                    <a:pt x="360332" y="1806874"/>
                  </a:lnTo>
                  <a:lnTo>
                    <a:pt x="403401" y="1778058"/>
                  </a:lnTo>
                  <a:lnTo>
                    <a:pt x="447494" y="1754274"/>
                  </a:lnTo>
                  <a:lnTo>
                    <a:pt x="492445" y="1734821"/>
                  </a:lnTo>
                  <a:lnTo>
                    <a:pt x="538090" y="1718995"/>
                  </a:lnTo>
                  <a:lnTo>
                    <a:pt x="584266" y="1706092"/>
                  </a:lnTo>
                  <a:lnTo>
                    <a:pt x="630809" y="1695409"/>
                  </a:lnTo>
                  <a:lnTo>
                    <a:pt x="677554" y="1686242"/>
                  </a:lnTo>
                  <a:lnTo>
                    <a:pt x="770998" y="1669646"/>
                  </a:lnTo>
                  <a:lnTo>
                    <a:pt x="815822" y="1660891"/>
                  </a:lnTo>
                  <a:lnTo>
                    <a:pt x="860208" y="1650142"/>
                  </a:lnTo>
                  <a:lnTo>
                    <a:pt x="903667" y="1636107"/>
                  </a:lnTo>
                  <a:lnTo>
                    <a:pt x="945710" y="1617499"/>
                  </a:lnTo>
                  <a:lnTo>
                    <a:pt x="985850" y="1593025"/>
                  </a:lnTo>
                  <a:lnTo>
                    <a:pt x="1023598" y="1561397"/>
                  </a:lnTo>
                  <a:lnTo>
                    <a:pt x="1058465" y="1521324"/>
                  </a:lnTo>
                  <a:lnTo>
                    <a:pt x="1086047" y="1481039"/>
                  </a:lnTo>
                  <a:lnTo>
                    <a:pt x="1110800" y="1438625"/>
                  </a:lnTo>
                  <a:lnTo>
                    <a:pt x="1133049" y="1394344"/>
                  </a:lnTo>
                  <a:lnTo>
                    <a:pt x="1153124" y="1348454"/>
                  </a:lnTo>
                  <a:lnTo>
                    <a:pt x="1171350" y="1301216"/>
                  </a:lnTo>
                  <a:lnTo>
                    <a:pt x="1188056" y="1252889"/>
                  </a:lnTo>
                  <a:lnTo>
                    <a:pt x="1203568" y="1203735"/>
                  </a:lnTo>
                  <a:lnTo>
                    <a:pt x="1218215" y="1154012"/>
                  </a:lnTo>
                  <a:lnTo>
                    <a:pt x="1232575" y="1102929"/>
                  </a:lnTo>
                  <a:lnTo>
                    <a:pt x="1260726" y="1000502"/>
                  </a:lnTo>
                  <a:lnTo>
                    <a:pt x="1275006" y="949530"/>
                  </a:lnTo>
                  <a:lnTo>
                    <a:pt x="1289749" y="898967"/>
                  </a:lnTo>
                  <a:lnTo>
                    <a:pt x="1305200" y="848999"/>
                  </a:lnTo>
                  <a:lnTo>
                    <a:pt x="1321604" y="799813"/>
                  </a:lnTo>
                  <a:lnTo>
                    <a:pt x="1339206" y="751594"/>
                  </a:lnTo>
                  <a:lnTo>
                    <a:pt x="1358252" y="704528"/>
                  </a:lnTo>
                  <a:lnTo>
                    <a:pt x="1378986" y="658020"/>
                  </a:lnTo>
                  <a:lnTo>
                    <a:pt x="1401096" y="612019"/>
                  </a:lnTo>
                  <a:lnTo>
                    <a:pt x="1424502" y="566520"/>
                  </a:lnTo>
                  <a:lnTo>
                    <a:pt x="1449126" y="521519"/>
                  </a:lnTo>
                  <a:lnTo>
                    <a:pt x="1474889" y="477014"/>
                  </a:lnTo>
                  <a:lnTo>
                    <a:pt x="1501713" y="433001"/>
                  </a:lnTo>
                  <a:lnTo>
                    <a:pt x="1529517" y="389477"/>
                  </a:lnTo>
                  <a:lnTo>
                    <a:pt x="1558224" y="346437"/>
                  </a:lnTo>
                  <a:lnTo>
                    <a:pt x="1587754" y="303879"/>
                  </a:lnTo>
                  <a:lnTo>
                    <a:pt x="1618029" y="261799"/>
                  </a:lnTo>
                  <a:lnTo>
                    <a:pt x="1648970" y="220193"/>
                  </a:lnTo>
                  <a:lnTo>
                    <a:pt x="1680542" y="179001"/>
                  </a:lnTo>
                  <a:lnTo>
                    <a:pt x="1712532" y="138392"/>
                  </a:lnTo>
                  <a:lnTo>
                    <a:pt x="1744997" y="98189"/>
                  </a:lnTo>
                  <a:lnTo>
                    <a:pt x="1777812" y="58447"/>
                  </a:lnTo>
                  <a:lnTo>
                    <a:pt x="1810898" y="19161"/>
                  </a:lnTo>
                  <a:lnTo>
                    <a:pt x="1827320" y="0"/>
                  </a:lnTo>
                  <a:lnTo>
                    <a:pt x="2107818" y="0"/>
                  </a:lnTo>
                  <a:lnTo>
                    <a:pt x="2047949" y="66430"/>
                  </a:lnTo>
                  <a:lnTo>
                    <a:pt x="2014988" y="103514"/>
                  </a:lnTo>
                  <a:lnTo>
                    <a:pt x="1982073" y="141035"/>
                  </a:lnTo>
                  <a:lnTo>
                    <a:pt x="1949242" y="179059"/>
                  </a:lnTo>
                  <a:lnTo>
                    <a:pt x="1916729" y="217420"/>
                  </a:lnTo>
                  <a:lnTo>
                    <a:pt x="1884474" y="256297"/>
                  </a:lnTo>
                  <a:lnTo>
                    <a:pt x="1852614" y="295642"/>
                  </a:lnTo>
                  <a:lnTo>
                    <a:pt x="1821235" y="335460"/>
                  </a:lnTo>
                  <a:lnTo>
                    <a:pt x="1790425" y="375760"/>
                  </a:lnTo>
                  <a:lnTo>
                    <a:pt x="1760270" y="416548"/>
                  </a:lnTo>
                  <a:lnTo>
                    <a:pt x="1730859" y="457832"/>
                  </a:lnTo>
                  <a:lnTo>
                    <a:pt x="1702279" y="499619"/>
                  </a:lnTo>
                  <a:lnTo>
                    <a:pt x="1674615" y="541917"/>
                  </a:lnTo>
                  <a:lnTo>
                    <a:pt x="1647957" y="584733"/>
                  </a:lnTo>
                  <a:lnTo>
                    <a:pt x="1622390" y="628073"/>
                  </a:lnTo>
                  <a:lnTo>
                    <a:pt x="1598002" y="671946"/>
                  </a:lnTo>
                  <a:lnTo>
                    <a:pt x="1574881" y="716359"/>
                  </a:lnTo>
                  <a:lnTo>
                    <a:pt x="1553113" y="761319"/>
                  </a:lnTo>
                  <a:lnTo>
                    <a:pt x="1532785" y="806833"/>
                  </a:lnTo>
                  <a:lnTo>
                    <a:pt x="1515038" y="850727"/>
                  </a:lnTo>
                  <a:lnTo>
                    <a:pt x="1498725" y="895731"/>
                  </a:lnTo>
                  <a:lnTo>
                    <a:pt x="1483589" y="941664"/>
                  </a:lnTo>
                  <a:lnTo>
                    <a:pt x="1469376" y="988343"/>
                  </a:lnTo>
                  <a:lnTo>
                    <a:pt x="1455830" y="1035585"/>
                  </a:lnTo>
                  <a:lnTo>
                    <a:pt x="1442697" y="1083207"/>
                  </a:lnTo>
                  <a:lnTo>
                    <a:pt x="1429721" y="1131027"/>
                  </a:lnTo>
                  <a:lnTo>
                    <a:pt x="1416647" y="1178862"/>
                  </a:lnTo>
                  <a:lnTo>
                    <a:pt x="1403220" y="1226530"/>
                  </a:lnTo>
                  <a:lnTo>
                    <a:pt x="1388973" y="1275010"/>
                  </a:lnTo>
                  <a:lnTo>
                    <a:pt x="1373958" y="1322984"/>
                  </a:lnTo>
                  <a:lnTo>
                    <a:pt x="1357996" y="1370318"/>
                  </a:lnTo>
                  <a:lnTo>
                    <a:pt x="1340910" y="1416875"/>
                  </a:lnTo>
                  <a:lnTo>
                    <a:pt x="1322524" y="1462520"/>
                  </a:lnTo>
                  <a:lnTo>
                    <a:pt x="1302659" y="1507117"/>
                  </a:lnTo>
                  <a:lnTo>
                    <a:pt x="1281139" y="1550531"/>
                  </a:lnTo>
                  <a:lnTo>
                    <a:pt x="1257785" y="1592626"/>
                  </a:lnTo>
                  <a:lnTo>
                    <a:pt x="1232420" y="1633266"/>
                  </a:lnTo>
                  <a:lnTo>
                    <a:pt x="1204868" y="1672317"/>
                  </a:lnTo>
                  <a:lnTo>
                    <a:pt x="1169819" y="1714734"/>
                  </a:lnTo>
                  <a:lnTo>
                    <a:pt x="1133253" y="1751254"/>
                  </a:lnTo>
                  <a:lnTo>
                    <a:pt x="1095289" y="1782414"/>
                  </a:lnTo>
                  <a:lnTo>
                    <a:pt x="1056049" y="1808753"/>
                  </a:lnTo>
                  <a:lnTo>
                    <a:pt x="1015653" y="1830807"/>
                  </a:lnTo>
                  <a:lnTo>
                    <a:pt x="974223" y="1849115"/>
                  </a:lnTo>
                  <a:lnTo>
                    <a:pt x="931878" y="1864212"/>
                  </a:lnTo>
                  <a:lnTo>
                    <a:pt x="888740" y="1876638"/>
                  </a:lnTo>
                  <a:lnTo>
                    <a:pt x="844929" y="1886928"/>
                  </a:lnTo>
                  <a:lnTo>
                    <a:pt x="800566" y="1895621"/>
                  </a:lnTo>
                  <a:lnTo>
                    <a:pt x="702858" y="1911809"/>
                  </a:lnTo>
                  <a:lnTo>
                    <a:pt x="653987" y="1921031"/>
                  </a:lnTo>
                  <a:lnTo>
                    <a:pt x="605580" y="1932956"/>
                  </a:lnTo>
                  <a:lnTo>
                    <a:pt x="557992" y="1949045"/>
                  </a:lnTo>
                  <a:lnTo>
                    <a:pt x="511578" y="1970762"/>
                  </a:lnTo>
                  <a:lnTo>
                    <a:pt x="466694" y="1999570"/>
                  </a:lnTo>
                  <a:lnTo>
                    <a:pt x="433089" y="2027624"/>
                  </a:lnTo>
                  <a:lnTo>
                    <a:pt x="400750" y="2060185"/>
                  </a:lnTo>
                  <a:lnTo>
                    <a:pt x="369595" y="2096809"/>
                  </a:lnTo>
                  <a:lnTo>
                    <a:pt x="339542" y="2137055"/>
                  </a:lnTo>
                  <a:lnTo>
                    <a:pt x="310509" y="2180478"/>
                  </a:lnTo>
                  <a:lnTo>
                    <a:pt x="282414" y="2226636"/>
                  </a:lnTo>
                  <a:lnTo>
                    <a:pt x="255176" y="2275086"/>
                  </a:lnTo>
                  <a:lnTo>
                    <a:pt x="228713" y="2325384"/>
                  </a:lnTo>
                  <a:lnTo>
                    <a:pt x="205733" y="2371412"/>
                  </a:lnTo>
                  <a:lnTo>
                    <a:pt x="183349" y="2418375"/>
                  </a:lnTo>
                  <a:lnTo>
                    <a:pt x="161534" y="2466043"/>
                  </a:lnTo>
                  <a:lnTo>
                    <a:pt x="140267" y="2514184"/>
                  </a:lnTo>
                  <a:lnTo>
                    <a:pt x="119521" y="2562567"/>
                  </a:lnTo>
                  <a:lnTo>
                    <a:pt x="99274" y="2610961"/>
                  </a:lnTo>
                  <a:lnTo>
                    <a:pt x="79501" y="2659135"/>
                  </a:lnTo>
                  <a:lnTo>
                    <a:pt x="60178" y="2706857"/>
                  </a:lnTo>
                  <a:lnTo>
                    <a:pt x="4669" y="2845004"/>
                  </a:lnTo>
                  <a:lnTo>
                    <a:pt x="0" y="2856467"/>
                  </a:lnTo>
                  <a:close/>
                </a:path>
              </a:pathLst>
            </a:custGeom>
            <a:solidFill>
              <a:srgbClr val="DEBE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6991744" y="0"/>
            <a:ext cx="1296670" cy="1654810"/>
            <a:chOff x="16991744" y="0"/>
            <a:chExt cx="1296670" cy="1654810"/>
          </a:xfrm>
        </p:grpSpPr>
        <p:sp>
          <p:nvSpPr>
            <p:cNvPr id="10" name="object 10"/>
            <p:cNvSpPr/>
            <p:nvPr/>
          </p:nvSpPr>
          <p:spPr>
            <a:xfrm>
              <a:off x="17889263" y="0"/>
              <a:ext cx="398780" cy="675640"/>
            </a:xfrm>
            <a:custGeom>
              <a:avLst/>
              <a:gdLst/>
              <a:ahLst/>
              <a:cxnLst/>
              <a:rect l="l" t="t" r="r" b="b"/>
              <a:pathLst>
                <a:path w="398780" h="675640">
                  <a:moveTo>
                    <a:pt x="398736" y="675403"/>
                  </a:moveTo>
                  <a:lnTo>
                    <a:pt x="398736" y="401821"/>
                  </a:lnTo>
                  <a:lnTo>
                    <a:pt x="390311" y="392580"/>
                  </a:lnTo>
                  <a:lnTo>
                    <a:pt x="361574" y="355057"/>
                  </a:lnTo>
                  <a:lnTo>
                    <a:pt x="335536" y="315090"/>
                  </a:lnTo>
                  <a:lnTo>
                    <a:pt x="311900" y="272963"/>
                  </a:lnTo>
                  <a:lnTo>
                    <a:pt x="290371" y="228957"/>
                  </a:lnTo>
                  <a:lnTo>
                    <a:pt x="270653" y="183355"/>
                  </a:lnTo>
                  <a:lnTo>
                    <a:pt x="252450" y="136439"/>
                  </a:lnTo>
                  <a:lnTo>
                    <a:pt x="235467" y="88492"/>
                  </a:lnTo>
                  <a:lnTo>
                    <a:pt x="219407" y="39795"/>
                  </a:lnTo>
                  <a:lnTo>
                    <a:pt x="206917" y="0"/>
                  </a:lnTo>
                  <a:lnTo>
                    <a:pt x="0" y="0"/>
                  </a:lnTo>
                  <a:lnTo>
                    <a:pt x="20203" y="67051"/>
                  </a:lnTo>
                  <a:lnTo>
                    <a:pt x="36122" y="118103"/>
                  </a:lnTo>
                  <a:lnTo>
                    <a:pt x="52776" y="168445"/>
                  </a:lnTo>
                  <a:lnTo>
                    <a:pt x="70327" y="217934"/>
                  </a:lnTo>
                  <a:lnTo>
                    <a:pt x="88937" y="266427"/>
                  </a:lnTo>
                  <a:lnTo>
                    <a:pt x="108767" y="313777"/>
                  </a:lnTo>
                  <a:lnTo>
                    <a:pt x="129980" y="359843"/>
                  </a:lnTo>
                  <a:lnTo>
                    <a:pt x="152737" y="404479"/>
                  </a:lnTo>
                  <a:lnTo>
                    <a:pt x="177200" y="447541"/>
                  </a:lnTo>
                  <a:lnTo>
                    <a:pt x="203531" y="488886"/>
                  </a:lnTo>
                  <a:lnTo>
                    <a:pt x="231892" y="528369"/>
                  </a:lnTo>
                  <a:lnTo>
                    <a:pt x="262444" y="565847"/>
                  </a:lnTo>
                  <a:lnTo>
                    <a:pt x="295350" y="601174"/>
                  </a:lnTo>
                  <a:lnTo>
                    <a:pt x="336936" y="637815"/>
                  </a:lnTo>
                  <a:lnTo>
                    <a:pt x="379670" y="666227"/>
                  </a:lnTo>
                  <a:lnTo>
                    <a:pt x="398736" y="675403"/>
                  </a:lnTo>
                  <a:close/>
                </a:path>
              </a:pathLst>
            </a:custGeom>
            <a:solidFill>
              <a:srgbClr val="9144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7508475" y="0"/>
              <a:ext cx="779780" cy="1181735"/>
            </a:xfrm>
            <a:custGeom>
              <a:avLst/>
              <a:gdLst/>
              <a:ahLst/>
              <a:cxnLst/>
              <a:rect l="l" t="t" r="r" b="b"/>
              <a:pathLst>
                <a:path w="779780" h="1181735">
                  <a:moveTo>
                    <a:pt x="779524" y="1181475"/>
                  </a:moveTo>
                  <a:lnTo>
                    <a:pt x="779524" y="950554"/>
                  </a:lnTo>
                  <a:lnTo>
                    <a:pt x="760469" y="946865"/>
                  </a:lnTo>
                  <a:lnTo>
                    <a:pt x="716083" y="936170"/>
                  </a:lnTo>
                  <a:lnTo>
                    <a:pt x="672625" y="922172"/>
                  </a:lnTo>
                  <a:lnTo>
                    <a:pt x="630581" y="903586"/>
                  </a:lnTo>
                  <a:lnTo>
                    <a:pt x="590441" y="879124"/>
                  </a:lnTo>
                  <a:lnTo>
                    <a:pt x="552693" y="847500"/>
                  </a:lnTo>
                  <a:lnTo>
                    <a:pt x="517826" y="807427"/>
                  </a:lnTo>
                  <a:lnTo>
                    <a:pt x="490244" y="767142"/>
                  </a:lnTo>
                  <a:lnTo>
                    <a:pt x="465492" y="724728"/>
                  </a:lnTo>
                  <a:lnTo>
                    <a:pt x="443242" y="680447"/>
                  </a:lnTo>
                  <a:lnTo>
                    <a:pt x="423167" y="634557"/>
                  </a:lnTo>
                  <a:lnTo>
                    <a:pt x="404941" y="587319"/>
                  </a:lnTo>
                  <a:lnTo>
                    <a:pt x="388235" y="538992"/>
                  </a:lnTo>
                  <a:lnTo>
                    <a:pt x="372723" y="489838"/>
                  </a:lnTo>
                  <a:lnTo>
                    <a:pt x="358077" y="440115"/>
                  </a:lnTo>
                  <a:lnTo>
                    <a:pt x="343722" y="389032"/>
                  </a:lnTo>
                  <a:lnTo>
                    <a:pt x="315611" y="286605"/>
                  </a:lnTo>
                  <a:lnTo>
                    <a:pt x="301353" y="235633"/>
                  </a:lnTo>
                  <a:lnTo>
                    <a:pt x="286627" y="185070"/>
                  </a:lnTo>
                  <a:lnTo>
                    <a:pt x="271183" y="135102"/>
                  </a:lnTo>
                  <a:lnTo>
                    <a:pt x="254770" y="85916"/>
                  </a:lnTo>
                  <a:lnTo>
                    <a:pt x="237139" y="37697"/>
                  </a:lnTo>
                  <a:lnTo>
                    <a:pt x="221841" y="0"/>
                  </a:lnTo>
                  <a:lnTo>
                    <a:pt x="0" y="0"/>
                  </a:lnTo>
                  <a:lnTo>
                    <a:pt x="745" y="1431"/>
                  </a:lnTo>
                  <a:lnTo>
                    <a:pt x="22537" y="46393"/>
                  </a:lnTo>
                  <a:lnTo>
                    <a:pt x="42890" y="91908"/>
                  </a:lnTo>
                  <a:lnTo>
                    <a:pt x="60575" y="135802"/>
                  </a:lnTo>
                  <a:lnTo>
                    <a:pt x="76841" y="180807"/>
                  </a:lnTo>
                  <a:lnTo>
                    <a:pt x="91942" y="226740"/>
                  </a:lnTo>
                  <a:lnTo>
                    <a:pt x="106129" y="273419"/>
                  </a:lnTo>
                  <a:lnTo>
                    <a:pt x="119657" y="320661"/>
                  </a:lnTo>
                  <a:lnTo>
                    <a:pt x="132780" y="368283"/>
                  </a:lnTo>
                  <a:lnTo>
                    <a:pt x="145751" y="416103"/>
                  </a:lnTo>
                  <a:lnTo>
                    <a:pt x="158823" y="463938"/>
                  </a:lnTo>
                  <a:lnTo>
                    <a:pt x="172250" y="511606"/>
                  </a:lnTo>
                  <a:lnTo>
                    <a:pt x="186497" y="560086"/>
                  </a:lnTo>
                  <a:lnTo>
                    <a:pt x="201512" y="608060"/>
                  </a:lnTo>
                  <a:lnTo>
                    <a:pt x="217474" y="655394"/>
                  </a:lnTo>
                  <a:lnTo>
                    <a:pt x="234559" y="701951"/>
                  </a:lnTo>
                  <a:lnTo>
                    <a:pt x="252946" y="747596"/>
                  </a:lnTo>
                  <a:lnTo>
                    <a:pt x="272811" y="792193"/>
                  </a:lnTo>
                  <a:lnTo>
                    <a:pt x="294331" y="835607"/>
                  </a:lnTo>
                  <a:lnTo>
                    <a:pt x="317685" y="877702"/>
                  </a:lnTo>
                  <a:lnTo>
                    <a:pt x="343049" y="918342"/>
                  </a:lnTo>
                  <a:lnTo>
                    <a:pt x="370602" y="957393"/>
                  </a:lnTo>
                  <a:lnTo>
                    <a:pt x="405651" y="999810"/>
                  </a:lnTo>
                  <a:lnTo>
                    <a:pt x="442217" y="1036330"/>
                  </a:lnTo>
                  <a:lnTo>
                    <a:pt x="480181" y="1067490"/>
                  </a:lnTo>
                  <a:lnTo>
                    <a:pt x="519421" y="1093829"/>
                  </a:lnTo>
                  <a:lnTo>
                    <a:pt x="559817" y="1115883"/>
                  </a:lnTo>
                  <a:lnTo>
                    <a:pt x="601247" y="1134191"/>
                  </a:lnTo>
                  <a:lnTo>
                    <a:pt x="643592" y="1149288"/>
                  </a:lnTo>
                  <a:lnTo>
                    <a:pt x="686730" y="1161714"/>
                  </a:lnTo>
                  <a:lnTo>
                    <a:pt x="730541" y="1172004"/>
                  </a:lnTo>
                  <a:lnTo>
                    <a:pt x="774903" y="1180697"/>
                  </a:lnTo>
                  <a:lnTo>
                    <a:pt x="779524" y="1181475"/>
                  </a:lnTo>
                  <a:close/>
                </a:path>
              </a:pathLst>
            </a:custGeom>
            <a:solidFill>
              <a:srgbClr val="B480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991744" y="0"/>
              <a:ext cx="1296670" cy="1654810"/>
            </a:xfrm>
            <a:custGeom>
              <a:avLst/>
              <a:gdLst/>
              <a:ahLst/>
              <a:cxnLst/>
              <a:rect l="l" t="t" r="r" b="b"/>
              <a:pathLst>
                <a:path w="1296669" h="1654810">
                  <a:moveTo>
                    <a:pt x="1296256" y="1654298"/>
                  </a:moveTo>
                  <a:lnTo>
                    <a:pt x="1296256" y="1418411"/>
                  </a:lnTo>
                  <a:lnTo>
                    <a:pt x="1268517" y="1410659"/>
                  </a:lnTo>
                  <a:lnTo>
                    <a:pt x="1221974" y="1399976"/>
                  </a:lnTo>
                  <a:lnTo>
                    <a:pt x="1175228" y="1390810"/>
                  </a:lnTo>
                  <a:lnTo>
                    <a:pt x="1081784" y="1374214"/>
                  </a:lnTo>
                  <a:lnTo>
                    <a:pt x="1036961" y="1365459"/>
                  </a:lnTo>
                  <a:lnTo>
                    <a:pt x="992575" y="1354709"/>
                  </a:lnTo>
                  <a:lnTo>
                    <a:pt x="949116" y="1340675"/>
                  </a:lnTo>
                  <a:lnTo>
                    <a:pt x="907073" y="1322066"/>
                  </a:lnTo>
                  <a:lnTo>
                    <a:pt x="866933" y="1297593"/>
                  </a:lnTo>
                  <a:lnTo>
                    <a:pt x="829185" y="1265965"/>
                  </a:lnTo>
                  <a:lnTo>
                    <a:pt x="794318" y="1225892"/>
                  </a:lnTo>
                  <a:lnTo>
                    <a:pt x="766736" y="1185607"/>
                  </a:lnTo>
                  <a:lnTo>
                    <a:pt x="741983" y="1143193"/>
                  </a:lnTo>
                  <a:lnTo>
                    <a:pt x="719734" y="1098911"/>
                  </a:lnTo>
                  <a:lnTo>
                    <a:pt x="699659" y="1053021"/>
                  </a:lnTo>
                  <a:lnTo>
                    <a:pt x="681432" y="1005783"/>
                  </a:lnTo>
                  <a:lnTo>
                    <a:pt x="664727" y="957457"/>
                  </a:lnTo>
                  <a:lnTo>
                    <a:pt x="649214" y="908303"/>
                  </a:lnTo>
                  <a:lnTo>
                    <a:pt x="634568" y="858580"/>
                  </a:lnTo>
                  <a:lnTo>
                    <a:pt x="620207" y="807497"/>
                  </a:lnTo>
                  <a:lnTo>
                    <a:pt x="592057" y="705069"/>
                  </a:lnTo>
                  <a:lnTo>
                    <a:pt x="577777" y="654097"/>
                  </a:lnTo>
                  <a:lnTo>
                    <a:pt x="563034" y="603535"/>
                  </a:lnTo>
                  <a:lnTo>
                    <a:pt x="547583" y="553567"/>
                  </a:lnTo>
                  <a:lnTo>
                    <a:pt x="531179" y="504381"/>
                  </a:lnTo>
                  <a:lnTo>
                    <a:pt x="513577" y="456161"/>
                  </a:lnTo>
                  <a:lnTo>
                    <a:pt x="494531" y="409095"/>
                  </a:lnTo>
                  <a:lnTo>
                    <a:pt x="473797" y="362588"/>
                  </a:lnTo>
                  <a:lnTo>
                    <a:pt x="451687" y="316586"/>
                  </a:lnTo>
                  <a:lnTo>
                    <a:pt x="428281" y="271087"/>
                  </a:lnTo>
                  <a:lnTo>
                    <a:pt x="403657" y="226087"/>
                  </a:lnTo>
                  <a:lnTo>
                    <a:pt x="377894" y="181582"/>
                  </a:lnTo>
                  <a:lnTo>
                    <a:pt x="351070" y="137569"/>
                  </a:lnTo>
                  <a:lnTo>
                    <a:pt x="323266" y="94044"/>
                  </a:lnTo>
                  <a:lnTo>
                    <a:pt x="294559" y="51005"/>
                  </a:lnTo>
                  <a:lnTo>
                    <a:pt x="265029" y="8447"/>
                  </a:lnTo>
                  <a:lnTo>
                    <a:pt x="258951" y="0"/>
                  </a:lnTo>
                  <a:lnTo>
                    <a:pt x="0" y="0"/>
                  </a:lnTo>
                  <a:lnTo>
                    <a:pt x="31548" y="40028"/>
                  </a:lnTo>
                  <a:lnTo>
                    <a:pt x="62358" y="80327"/>
                  </a:lnTo>
                  <a:lnTo>
                    <a:pt x="92513" y="121115"/>
                  </a:lnTo>
                  <a:lnTo>
                    <a:pt x="121924" y="162400"/>
                  </a:lnTo>
                  <a:lnTo>
                    <a:pt x="150504" y="204187"/>
                  </a:lnTo>
                  <a:lnTo>
                    <a:pt x="178168" y="246485"/>
                  </a:lnTo>
                  <a:lnTo>
                    <a:pt x="204826" y="289300"/>
                  </a:lnTo>
                  <a:lnTo>
                    <a:pt x="230393" y="332641"/>
                  </a:lnTo>
                  <a:lnTo>
                    <a:pt x="254781" y="376514"/>
                  </a:lnTo>
                  <a:lnTo>
                    <a:pt x="277902" y="420927"/>
                  </a:lnTo>
                  <a:lnTo>
                    <a:pt x="299670" y="465886"/>
                  </a:lnTo>
                  <a:lnTo>
                    <a:pt x="319998" y="511400"/>
                  </a:lnTo>
                  <a:lnTo>
                    <a:pt x="337744" y="555294"/>
                  </a:lnTo>
                  <a:lnTo>
                    <a:pt x="354058" y="600299"/>
                  </a:lnTo>
                  <a:lnTo>
                    <a:pt x="369194" y="646232"/>
                  </a:lnTo>
                  <a:lnTo>
                    <a:pt x="383407" y="692911"/>
                  </a:lnTo>
                  <a:lnTo>
                    <a:pt x="396952" y="740152"/>
                  </a:lnTo>
                  <a:lnTo>
                    <a:pt x="410086" y="787774"/>
                  </a:lnTo>
                  <a:lnTo>
                    <a:pt x="423062" y="835594"/>
                  </a:lnTo>
                  <a:lnTo>
                    <a:pt x="436136" y="883430"/>
                  </a:lnTo>
                  <a:lnTo>
                    <a:pt x="449563" y="931097"/>
                  </a:lnTo>
                  <a:lnTo>
                    <a:pt x="463810" y="979577"/>
                  </a:lnTo>
                  <a:lnTo>
                    <a:pt x="478825" y="1027552"/>
                  </a:lnTo>
                  <a:lnTo>
                    <a:pt x="494787" y="1074885"/>
                  </a:lnTo>
                  <a:lnTo>
                    <a:pt x="511872" y="1121442"/>
                  </a:lnTo>
                  <a:lnTo>
                    <a:pt x="530259" y="1167087"/>
                  </a:lnTo>
                  <a:lnTo>
                    <a:pt x="550124" y="1211684"/>
                  </a:lnTo>
                  <a:lnTo>
                    <a:pt x="571644" y="1255098"/>
                  </a:lnTo>
                  <a:lnTo>
                    <a:pt x="594998" y="1297193"/>
                  </a:lnTo>
                  <a:lnTo>
                    <a:pt x="620362" y="1337834"/>
                  </a:lnTo>
                  <a:lnTo>
                    <a:pt x="647915" y="1376884"/>
                  </a:lnTo>
                  <a:lnTo>
                    <a:pt x="682964" y="1419301"/>
                  </a:lnTo>
                  <a:lnTo>
                    <a:pt x="719530" y="1455821"/>
                  </a:lnTo>
                  <a:lnTo>
                    <a:pt x="757494" y="1486982"/>
                  </a:lnTo>
                  <a:lnTo>
                    <a:pt x="796734" y="1513321"/>
                  </a:lnTo>
                  <a:lnTo>
                    <a:pt x="837130" y="1535375"/>
                  </a:lnTo>
                  <a:lnTo>
                    <a:pt x="878560" y="1553682"/>
                  </a:lnTo>
                  <a:lnTo>
                    <a:pt x="920905" y="1568780"/>
                  </a:lnTo>
                  <a:lnTo>
                    <a:pt x="964043" y="1581205"/>
                  </a:lnTo>
                  <a:lnTo>
                    <a:pt x="1007854" y="1591496"/>
                  </a:lnTo>
                  <a:lnTo>
                    <a:pt x="1052216" y="1600189"/>
                  </a:lnTo>
                  <a:lnTo>
                    <a:pt x="1149925" y="1616376"/>
                  </a:lnTo>
                  <a:lnTo>
                    <a:pt x="1198796" y="1625599"/>
                  </a:lnTo>
                  <a:lnTo>
                    <a:pt x="1247203" y="1637523"/>
                  </a:lnTo>
                  <a:lnTo>
                    <a:pt x="1294791" y="1653613"/>
                  </a:lnTo>
                  <a:lnTo>
                    <a:pt x="1296256" y="1654298"/>
                  </a:lnTo>
                  <a:close/>
                </a:path>
              </a:pathLst>
            </a:custGeom>
            <a:solidFill>
              <a:srgbClr val="DEBE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81227" y="306160"/>
            <a:ext cx="8124824" cy="92582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133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116935" y="3238404"/>
            <a:ext cx="7864475" cy="662432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>
              <a:lnSpc>
                <a:spcPts val="3450"/>
              </a:lnSpc>
              <a:spcBef>
                <a:spcPts val="390"/>
              </a:spcBef>
              <a:buFont typeface="Comic Sans MS"/>
              <a:buChar char="-"/>
              <a:tabLst>
                <a:tab pos="417195" algn="l"/>
              </a:tabLst>
            </a:pPr>
            <a:r>
              <a:rPr sz="3050" b="1" spc="-5" dirty="0">
                <a:latin typeface="Comic Sans MS"/>
                <a:cs typeface="Comic Sans MS"/>
              </a:rPr>
              <a:t>Use of Internationally acclaimed Hydro </a:t>
            </a:r>
            <a:r>
              <a:rPr sz="3050" b="1" spc="-1310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culture technology for plant maintenance </a:t>
            </a:r>
            <a:r>
              <a:rPr sz="3050" b="1" spc="-1310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which</a:t>
            </a:r>
            <a:r>
              <a:rPr sz="3050" b="1" spc="-15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uses</a:t>
            </a:r>
            <a:r>
              <a:rPr sz="3050" b="1" spc="-10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no</a:t>
            </a:r>
            <a:r>
              <a:rPr sz="3050" b="1" spc="-10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soil</a:t>
            </a:r>
            <a:r>
              <a:rPr sz="3050" b="1" spc="-10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for</a:t>
            </a:r>
            <a:r>
              <a:rPr sz="3050" b="1" spc="-10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plant</a:t>
            </a:r>
            <a:r>
              <a:rPr sz="3050" b="1" spc="-10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growth.</a:t>
            </a:r>
            <a:endParaRPr sz="3050" dirty="0">
              <a:latin typeface="Comic Sans MS"/>
              <a:cs typeface="Comic Sans MS"/>
            </a:endParaRPr>
          </a:p>
          <a:p>
            <a:pPr marL="12700" marR="509270">
              <a:lnSpc>
                <a:spcPts val="3450"/>
              </a:lnSpc>
              <a:spcBef>
                <a:spcPts val="3450"/>
              </a:spcBef>
              <a:buChar char="-"/>
              <a:tabLst>
                <a:tab pos="417195" algn="l"/>
              </a:tabLst>
            </a:pPr>
            <a:r>
              <a:rPr sz="3050" b="1" spc="-5" dirty="0">
                <a:latin typeface="Comic Sans MS"/>
                <a:cs typeface="Comic Sans MS"/>
              </a:rPr>
              <a:t>Limited usage of water and sunlight </a:t>
            </a:r>
            <a:r>
              <a:rPr sz="3050" b="1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exposure.</a:t>
            </a:r>
            <a:r>
              <a:rPr sz="3050" b="1" spc="-20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No</a:t>
            </a:r>
            <a:r>
              <a:rPr sz="3050" b="1" spc="-20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need</a:t>
            </a:r>
            <a:r>
              <a:rPr sz="3050" b="1" spc="-20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to</a:t>
            </a:r>
            <a:r>
              <a:rPr sz="3050" b="1" spc="-15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water</a:t>
            </a:r>
            <a:r>
              <a:rPr sz="3050" b="1" spc="-20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everyday.</a:t>
            </a:r>
            <a:endParaRPr sz="3050" dirty="0">
              <a:latin typeface="Comic Sans MS"/>
              <a:cs typeface="Comic Sans MS"/>
            </a:endParaRPr>
          </a:p>
          <a:p>
            <a:pPr marL="416559" indent="-404495">
              <a:lnSpc>
                <a:spcPct val="100000"/>
              </a:lnSpc>
              <a:spcBef>
                <a:spcPts val="3160"/>
              </a:spcBef>
              <a:buChar char="-"/>
              <a:tabLst>
                <a:tab pos="417195" algn="l"/>
              </a:tabLst>
            </a:pPr>
            <a:r>
              <a:rPr sz="3050" b="1" spc="-5" dirty="0">
                <a:latin typeface="Comic Sans MS"/>
                <a:cs typeface="Comic Sans MS"/>
              </a:rPr>
              <a:t>No</a:t>
            </a:r>
            <a:r>
              <a:rPr sz="3050" b="1" spc="-25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mosquito</a:t>
            </a:r>
            <a:r>
              <a:rPr sz="3050" b="1" spc="-20" dirty="0">
                <a:latin typeface="Comic Sans MS"/>
                <a:cs typeface="Comic Sans MS"/>
              </a:rPr>
              <a:t> </a:t>
            </a:r>
            <a:r>
              <a:rPr sz="3050" b="1" dirty="0">
                <a:latin typeface="Comic Sans MS"/>
                <a:cs typeface="Comic Sans MS"/>
              </a:rPr>
              <a:t>/</a:t>
            </a:r>
            <a:r>
              <a:rPr sz="3050" b="1" spc="-25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hygiene</a:t>
            </a:r>
            <a:r>
              <a:rPr sz="3050" b="1" spc="-20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concerns</a:t>
            </a:r>
            <a:endParaRPr sz="3050" dirty="0">
              <a:latin typeface="Comic Sans MS"/>
              <a:cs typeface="Comic Sans MS"/>
            </a:endParaRPr>
          </a:p>
          <a:p>
            <a:pPr marL="12700" marR="294005">
              <a:lnSpc>
                <a:spcPts val="3450"/>
              </a:lnSpc>
              <a:spcBef>
                <a:spcPts val="3529"/>
              </a:spcBef>
              <a:buChar char="-"/>
              <a:tabLst>
                <a:tab pos="417195" algn="l"/>
              </a:tabLst>
            </a:pPr>
            <a:r>
              <a:rPr sz="3050" b="1" spc="-5" dirty="0">
                <a:latin typeface="Comic Sans MS"/>
                <a:cs typeface="Comic Sans MS"/>
              </a:rPr>
              <a:t>aesthetically pleasing and calming </a:t>
            </a:r>
            <a:r>
              <a:rPr sz="3050" b="1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experience for employees which creates </a:t>
            </a:r>
            <a:r>
              <a:rPr sz="3050" b="1" spc="-1310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positive</a:t>
            </a:r>
            <a:r>
              <a:rPr sz="3050" b="1" spc="-15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atmosphere</a:t>
            </a:r>
            <a:r>
              <a:rPr sz="3050" b="1" spc="-10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instantly.</a:t>
            </a:r>
            <a:endParaRPr sz="3050" dirty="0">
              <a:latin typeface="Comic Sans MS"/>
              <a:cs typeface="Comic Sans MS"/>
            </a:endParaRPr>
          </a:p>
          <a:p>
            <a:pPr marL="12700" marR="1518285">
              <a:lnSpc>
                <a:spcPts val="3450"/>
              </a:lnSpc>
              <a:spcBef>
                <a:spcPts val="3450"/>
              </a:spcBef>
              <a:buChar char="-"/>
              <a:tabLst>
                <a:tab pos="417195" algn="l"/>
              </a:tabLst>
            </a:pPr>
            <a:r>
              <a:rPr sz="3050" b="1" spc="-5" dirty="0">
                <a:latin typeface="Comic Sans MS"/>
                <a:cs typeface="Comic Sans MS"/>
              </a:rPr>
              <a:t>Certified technicians for plants </a:t>
            </a:r>
            <a:r>
              <a:rPr sz="3050" b="1" spc="-1310" dirty="0">
                <a:latin typeface="Comic Sans MS"/>
                <a:cs typeface="Comic Sans MS"/>
              </a:rPr>
              <a:t> </a:t>
            </a:r>
            <a:r>
              <a:rPr sz="3050" b="1" spc="-5" dirty="0">
                <a:latin typeface="Comic Sans MS"/>
                <a:cs typeface="Comic Sans MS"/>
              </a:rPr>
              <a:t>maintenance</a:t>
            </a:r>
            <a:endParaRPr sz="3050" dirty="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222937" y="8477048"/>
            <a:ext cx="1065530" cy="1810385"/>
          </a:xfrm>
          <a:custGeom>
            <a:avLst/>
            <a:gdLst/>
            <a:ahLst/>
            <a:cxnLst/>
            <a:rect l="l" t="t" r="r" b="b"/>
            <a:pathLst>
              <a:path w="1065530" h="1810384">
                <a:moveTo>
                  <a:pt x="885594" y="1809949"/>
                </a:moveTo>
                <a:lnTo>
                  <a:pt x="279598" y="1809949"/>
                </a:lnTo>
                <a:lnTo>
                  <a:pt x="243900" y="1800063"/>
                </a:lnTo>
                <a:lnTo>
                  <a:pt x="198186" y="1783939"/>
                </a:lnTo>
                <a:lnTo>
                  <a:pt x="147595" y="1760339"/>
                </a:lnTo>
                <a:lnTo>
                  <a:pt x="103107" y="1732005"/>
                </a:lnTo>
                <a:lnTo>
                  <a:pt x="65561" y="1698500"/>
                </a:lnTo>
                <a:lnTo>
                  <a:pt x="35798" y="1659389"/>
                </a:lnTo>
                <a:lnTo>
                  <a:pt x="14656" y="1614237"/>
                </a:lnTo>
                <a:lnTo>
                  <a:pt x="2976" y="1562609"/>
                </a:lnTo>
                <a:lnTo>
                  <a:pt x="0" y="1508832"/>
                </a:lnTo>
                <a:lnTo>
                  <a:pt x="5100" y="1458254"/>
                </a:lnTo>
                <a:lnTo>
                  <a:pt x="17502" y="1410645"/>
                </a:lnTo>
                <a:lnTo>
                  <a:pt x="36426" y="1365775"/>
                </a:lnTo>
                <a:lnTo>
                  <a:pt x="61096" y="1323414"/>
                </a:lnTo>
                <a:lnTo>
                  <a:pt x="90736" y="1283333"/>
                </a:lnTo>
                <a:lnTo>
                  <a:pt x="123160" y="1246933"/>
                </a:lnTo>
                <a:lnTo>
                  <a:pt x="158786" y="1212288"/>
                </a:lnTo>
                <a:lnTo>
                  <a:pt x="196643" y="1179120"/>
                </a:lnTo>
                <a:lnTo>
                  <a:pt x="235758" y="1147150"/>
                </a:lnTo>
                <a:lnTo>
                  <a:pt x="313875" y="1085689"/>
                </a:lnTo>
                <a:lnTo>
                  <a:pt x="350933" y="1055641"/>
                </a:lnTo>
                <a:lnTo>
                  <a:pt x="385361" y="1025675"/>
                </a:lnTo>
                <a:lnTo>
                  <a:pt x="422592" y="988854"/>
                </a:lnTo>
                <a:lnTo>
                  <a:pt x="457056" y="950155"/>
                </a:lnTo>
                <a:lnTo>
                  <a:pt x="489035" y="909778"/>
                </a:lnTo>
                <a:lnTo>
                  <a:pt x="518811" y="867927"/>
                </a:lnTo>
                <a:lnTo>
                  <a:pt x="546665" y="824803"/>
                </a:lnTo>
                <a:lnTo>
                  <a:pt x="572880" y="780608"/>
                </a:lnTo>
                <a:lnTo>
                  <a:pt x="597738" y="735543"/>
                </a:lnTo>
                <a:lnTo>
                  <a:pt x="621520" y="689810"/>
                </a:lnTo>
                <a:lnTo>
                  <a:pt x="644508" y="643611"/>
                </a:lnTo>
                <a:lnTo>
                  <a:pt x="666984" y="597149"/>
                </a:lnTo>
                <a:lnTo>
                  <a:pt x="711351" y="504545"/>
                </a:lnTo>
                <a:lnTo>
                  <a:pt x="733706" y="458746"/>
                </a:lnTo>
                <a:lnTo>
                  <a:pt x="756472" y="413371"/>
                </a:lnTo>
                <a:lnTo>
                  <a:pt x="779824" y="368563"/>
                </a:lnTo>
                <a:lnTo>
                  <a:pt x="803937" y="324467"/>
                </a:lnTo>
                <a:lnTo>
                  <a:pt x="828986" y="281228"/>
                </a:lnTo>
                <a:lnTo>
                  <a:pt x="855147" y="238988"/>
                </a:lnTo>
                <a:lnTo>
                  <a:pt x="882594" y="197893"/>
                </a:lnTo>
                <a:lnTo>
                  <a:pt x="911421" y="158248"/>
                </a:lnTo>
                <a:lnTo>
                  <a:pt x="941932" y="120045"/>
                </a:lnTo>
                <a:lnTo>
                  <a:pt x="974316" y="83427"/>
                </a:lnTo>
                <a:lnTo>
                  <a:pt x="1008765" y="48537"/>
                </a:lnTo>
                <a:lnTo>
                  <a:pt x="1045467" y="15519"/>
                </a:lnTo>
                <a:lnTo>
                  <a:pt x="1065063" y="0"/>
                </a:lnTo>
                <a:lnTo>
                  <a:pt x="1065063" y="152547"/>
                </a:lnTo>
                <a:lnTo>
                  <a:pt x="1035734" y="186326"/>
                </a:lnTo>
                <a:lnTo>
                  <a:pt x="1006457" y="224157"/>
                </a:lnTo>
                <a:lnTo>
                  <a:pt x="979034" y="263473"/>
                </a:lnTo>
                <a:lnTo>
                  <a:pt x="953707" y="303301"/>
                </a:lnTo>
                <a:lnTo>
                  <a:pt x="929760" y="344256"/>
                </a:lnTo>
                <a:lnTo>
                  <a:pt x="906945" y="386165"/>
                </a:lnTo>
                <a:lnTo>
                  <a:pt x="885014" y="428858"/>
                </a:lnTo>
                <a:lnTo>
                  <a:pt x="863720" y="472166"/>
                </a:lnTo>
                <a:lnTo>
                  <a:pt x="842815" y="515917"/>
                </a:lnTo>
                <a:lnTo>
                  <a:pt x="801181" y="604070"/>
                </a:lnTo>
                <a:lnTo>
                  <a:pt x="779050" y="650062"/>
                </a:lnTo>
                <a:lnTo>
                  <a:pt x="756415" y="695844"/>
                </a:lnTo>
                <a:lnTo>
                  <a:pt x="733095" y="741269"/>
                </a:lnTo>
                <a:lnTo>
                  <a:pt x="708908" y="786193"/>
                </a:lnTo>
                <a:lnTo>
                  <a:pt x="683672" y="830473"/>
                </a:lnTo>
                <a:lnTo>
                  <a:pt x="657204" y="873962"/>
                </a:lnTo>
                <a:lnTo>
                  <a:pt x="629323" y="916518"/>
                </a:lnTo>
                <a:lnTo>
                  <a:pt x="599847" y="957994"/>
                </a:lnTo>
                <a:lnTo>
                  <a:pt x="568594" y="998248"/>
                </a:lnTo>
                <a:lnTo>
                  <a:pt x="535382" y="1037133"/>
                </a:lnTo>
                <a:lnTo>
                  <a:pt x="500029" y="1074506"/>
                </a:lnTo>
                <a:lnTo>
                  <a:pt x="462354" y="1110222"/>
                </a:lnTo>
                <a:lnTo>
                  <a:pt x="424173" y="1142772"/>
                </a:lnTo>
                <a:lnTo>
                  <a:pt x="382778" y="1175352"/>
                </a:lnTo>
                <a:lnTo>
                  <a:pt x="339597" y="1208414"/>
                </a:lnTo>
                <a:lnTo>
                  <a:pt x="296060" y="1242411"/>
                </a:lnTo>
                <a:lnTo>
                  <a:pt x="253598" y="1277796"/>
                </a:lnTo>
                <a:lnTo>
                  <a:pt x="213639" y="1315020"/>
                </a:lnTo>
                <a:lnTo>
                  <a:pt x="177614" y="1354538"/>
                </a:lnTo>
                <a:lnTo>
                  <a:pt x="147424" y="1396781"/>
                </a:lnTo>
                <a:lnTo>
                  <a:pt x="125243" y="1442700"/>
                </a:lnTo>
                <a:lnTo>
                  <a:pt x="113294" y="1492960"/>
                </a:lnTo>
                <a:lnTo>
                  <a:pt x="113800" y="1548223"/>
                </a:lnTo>
                <a:lnTo>
                  <a:pt x="128229" y="1592871"/>
                </a:lnTo>
                <a:lnTo>
                  <a:pt x="155873" y="1627837"/>
                </a:lnTo>
                <a:lnTo>
                  <a:pt x="194066" y="1654922"/>
                </a:lnTo>
                <a:lnTo>
                  <a:pt x="240139" y="1675926"/>
                </a:lnTo>
                <a:lnTo>
                  <a:pt x="282359" y="1689697"/>
                </a:lnTo>
                <a:lnTo>
                  <a:pt x="327394" y="1700804"/>
                </a:lnTo>
                <a:lnTo>
                  <a:pt x="374525" y="1709712"/>
                </a:lnTo>
                <a:lnTo>
                  <a:pt x="423034" y="1716887"/>
                </a:lnTo>
                <a:lnTo>
                  <a:pt x="472203" y="1722794"/>
                </a:lnTo>
                <a:lnTo>
                  <a:pt x="627056" y="1738729"/>
                </a:lnTo>
                <a:lnTo>
                  <a:pt x="681424" y="1745587"/>
                </a:lnTo>
                <a:lnTo>
                  <a:pt x="731711" y="1753746"/>
                </a:lnTo>
                <a:lnTo>
                  <a:pt x="776878" y="1763709"/>
                </a:lnTo>
                <a:lnTo>
                  <a:pt x="815889" y="1775982"/>
                </a:lnTo>
                <a:lnTo>
                  <a:pt x="861492" y="1796260"/>
                </a:lnTo>
                <a:lnTo>
                  <a:pt x="885594" y="1809949"/>
                </a:lnTo>
                <a:close/>
              </a:path>
              <a:path w="1065530" h="1810384">
                <a:moveTo>
                  <a:pt x="867794" y="1545308"/>
                </a:moveTo>
                <a:lnTo>
                  <a:pt x="818694" y="1544115"/>
                </a:lnTo>
                <a:lnTo>
                  <a:pt x="772147" y="1540160"/>
                </a:lnTo>
                <a:lnTo>
                  <a:pt x="729567" y="1532254"/>
                </a:lnTo>
                <a:lnTo>
                  <a:pt x="692364" y="1519210"/>
                </a:lnTo>
                <a:lnTo>
                  <a:pt x="658810" y="1499105"/>
                </a:lnTo>
                <a:lnTo>
                  <a:pt x="611954" y="1438189"/>
                </a:lnTo>
                <a:lnTo>
                  <a:pt x="600505" y="1395526"/>
                </a:lnTo>
                <a:lnTo>
                  <a:pt x="597676" y="1365795"/>
                </a:lnTo>
                <a:lnTo>
                  <a:pt x="598003" y="1336998"/>
                </a:lnTo>
                <a:lnTo>
                  <a:pt x="608219" y="1282207"/>
                </a:lnTo>
                <a:lnTo>
                  <a:pt x="628904" y="1233314"/>
                </a:lnTo>
                <a:lnTo>
                  <a:pt x="658449" y="1187614"/>
                </a:lnTo>
                <a:lnTo>
                  <a:pt x="689737" y="1151071"/>
                </a:lnTo>
                <a:lnTo>
                  <a:pt x="725327" y="1116407"/>
                </a:lnTo>
                <a:lnTo>
                  <a:pt x="763761" y="1083118"/>
                </a:lnTo>
                <a:lnTo>
                  <a:pt x="843329" y="1018646"/>
                </a:lnTo>
                <a:lnTo>
                  <a:pt x="881548" y="986455"/>
                </a:lnTo>
                <a:lnTo>
                  <a:pt x="924053" y="945107"/>
                </a:lnTo>
                <a:lnTo>
                  <a:pt x="957817" y="902311"/>
                </a:lnTo>
                <a:lnTo>
                  <a:pt x="983237" y="858091"/>
                </a:lnTo>
                <a:lnTo>
                  <a:pt x="1003938" y="812266"/>
                </a:lnTo>
                <a:lnTo>
                  <a:pt x="1020922" y="765184"/>
                </a:lnTo>
                <a:lnTo>
                  <a:pt x="1035189" y="717194"/>
                </a:lnTo>
                <a:lnTo>
                  <a:pt x="1047739" y="668644"/>
                </a:lnTo>
                <a:lnTo>
                  <a:pt x="1059573" y="619881"/>
                </a:lnTo>
                <a:lnTo>
                  <a:pt x="1065063" y="597851"/>
                </a:lnTo>
                <a:lnTo>
                  <a:pt x="1065063" y="873304"/>
                </a:lnTo>
                <a:lnTo>
                  <a:pt x="1051651" y="902427"/>
                </a:lnTo>
                <a:lnTo>
                  <a:pt x="1025968" y="946674"/>
                </a:lnTo>
                <a:lnTo>
                  <a:pt x="980661" y="1003112"/>
                </a:lnTo>
                <a:lnTo>
                  <a:pt x="953412" y="1030984"/>
                </a:lnTo>
                <a:lnTo>
                  <a:pt x="887363" y="1095060"/>
                </a:lnTo>
                <a:lnTo>
                  <a:pt x="850326" y="1132001"/>
                </a:lnTo>
                <a:lnTo>
                  <a:pt x="814555" y="1169967"/>
                </a:lnTo>
                <a:lnTo>
                  <a:pt x="781331" y="1208913"/>
                </a:lnTo>
                <a:lnTo>
                  <a:pt x="747798" y="1258459"/>
                </a:lnTo>
                <a:lnTo>
                  <a:pt x="725959" y="1311140"/>
                </a:lnTo>
                <a:lnTo>
                  <a:pt x="719844" y="1359793"/>
                </a:lnTo>
                <a:lnTo>
                  <a:pt x="721538" y="1377041"/>
                </a:lnTo>
                <a:lnTo>
                  <a:pt x="757624" y="1412606"/>
                </a:lnTo>
                <a:lnTo>
                  <a:pt x="824006" y="1421590"/>
                </a:lnTo>
                <a:lnTo>
                  <a:pt x="874778" y="1422237"/>
                </a:lnTo>
                <a:lnTo>
                  <a:pt x="997459" y="1422237"/>
                </a:lnTo>
                <a:lnTo>
                  <a:pt x="1028261" y="1424144"/>
                </a:lnTo>
                <a:lnTo>
                  <a:pt x="1065063" y="1430208"/>
                </a:lnTo>
                <a:lnTo>
                  <a:pt x="1065063" y="1544556"/>
                </a:lnTo>
                <a:lnTo>
                  <a:pt x="947003" y="1544556"/>
                </a:lnTo>
                <a:lnTo>
                  <a:pt x="867794" y="1545308"/>
                </a:lnTo>
                <a:close/>
              </a:path>
              <a:path w="1065530" h="1810384">
                <a:moveTo>
                  <a:pt x="997459" y="1422237"/>
                </a:moveTo>
                <a:lnTo>
                  <a:pt x="874778" y="1422237"/>
                </a:lnTo>
                <a:lnTo>
                  <a:pt x="927147" y="1421242"/>
                </a:lnTo>
                <a:lnTo>
                  <a:pt x="978793" y="1421082"/>
                </a:lnTo>
                <a:lnTo>
                  <a:pt x="997459" y="1422237"/>
                </a:lnTo>
                <a:close/>
              </a:path>
              <a:path w="1065530" h="1810384">
                <a:moveTo>
                  <a:pt x="1065063" y="1557587"/>
                </a:moveTo>
                <a:lnTo>
                  <a:pt x="1002798" y="1545923"/>
                </a:lnTo>
                <a:lnTo>
                  <a:pt x="947003" y="1544556"/>
                </a:lnTo>
                <a:lnTo>
                  <a:pt x="1065063" y="1544556"/>
                </a:lnTo>
                <a:lnTo>
                  <a:pt x="1065063" y="1557587"/>
                </a:lnTo>
                <a:close/>
              </a:path>
            </a:pathLst>
          </a:custGeom>
          <a:solidFill>
            <a:srgbClr val="7746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16468" y="1444807"/>
            <a:ext cx="8171532" cy="103169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sz="6600" b="1" spc="-5" dirty="0">
                <a:latin typeface="Comic Sans MS"/>
                <a:cs typeface="Comic Sans MS"/>
              </a:rPr>
              <a:t>Green House Oasis</a:t>
            </a:r>
            <a:endParaRPr sz="6600" spc="-19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313981" y="305394"/>
            <a:ext cx="13304184" cy="326090"/>
          </a:xfrm>
          <a:custGeom>
            <a:avLst/>
            <a:gdLst/>
            <a:ahLst/>
            <a:cxnLst/>
            <a:rect l="l" t="t" r="r" b="b"/>
            <a:pathLst>
              <a:path w="10052050" h="246379">
                <a:moveTo>
                  <a:pt x="10051541" y="167640"/>
                </a:moveTo>
                <a:lnTo>
                  <a:pt x="10051541" y="78001"/>
                </a:lnTo>
                <a:lnTo>
                  <a:pt x="9973056" y="0"/>
                </a:lnTo>
                <a:lnTo>
                  <a:pt x="0" y="0"/>
                </a:lnTo>
                <a:lnTo>
                  <a:pt x="0" y="246126"/>
                </a:lnTo>
                <a:lnTo>
                  <a:pt x="9973056" y="246125"/>
                </a:lnTo>
                <a:lnTo>
                  <a:pt x="10051541" y="16764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 sz="2382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0772" y="982639"/>
            <a:ext cx="8561630" cy="756485"/>
          </a:xfrm>
          <a:prstGeom prst="rect">
            <a:avLst/>
          </a:prstGeom>
        </p:spPr>
        <p:txBody>
          <a:bodyPr vert="horz" wrap="square" lIns="0" tIns="17649" rIns="0" bIns="0" rtlCol="0">
            <a:spAutoFit/>
          </a:bodyPr>
          <a:lstStyle/>
          <a:p>
            <a:pPr marL="16808">
              <a:spcBef>
                <a:spcPts val="139"/>
              </a:spcBef>
            </a:pPr>
            <a:r>
              <a:rPr sz="4800" b="1" i="0" kern="1200" spc="-5" dirty="0">
                <a:latin typeface="Comic Sans MS"/>
                <a:ea typeface="+mn-ea"/>
                <a:cs typeface="+mn-cs"/>
              </a:rPr>
              <a:t>PLANT RENTAL SERVICE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0772" y="2781300"/>
            <a:ext cx="8875628" cy="6301129"/>
          </a:xfrm>
          <a:prstGeom prst="rect">
            <a:avLst/>
          </a:prstGeom>
        </p:spPr>
        <p:txBody>
          <a:bodyPr vert="horz" wrap="square" lIns="0" tIns="16809" rIns="0" bIns="0" rtlCol="0">
            <a:spAutoFit/>
          </a:bodyPr>
          <a:lstStyle/>
          <a:p>
            <a:pPr marL="400882" marR="6723" indent="-384914">
              <a:lnSpc>
                <a:spcPct val="150000"/>
              </a:lnSpc>
              <a:spcBef>
                <a:spcPts val="132"/>
              </a:spcBef>
              <a:buFont typeface="Arial MT"/>
              <a:buChar char="•"/>
              <a:tabLst>
                <a:tab pos="400882" algn="l"/>
                <a:tab pos="401722" algn="l"/>
              </a:tabLst>
            </a:pPr>
            <a:r>
              <a:rPr sz="3050" b="1" spc="-5" dirty="0">
                <a:latin typeface="Comic Sans MS"/>
              </a:rPr>
              <a:t>We</a:t>
            </a:r>
            <a:r>
              <a:rPr lang="en-IN" sz="3050" b="1" spc="-5" dirty="0">
                <a:latin typeface="Comic Sans MS"/>
              </a:rPr>
              <a:t> </a:t>
            </a:r>
            <a:r>
              <a:rPr sz="3050" b="1" spc="-5" dirty="0">
                <a:latin typeface="Comic Sans MS"/>
              </a:rPr>
              <a:t>provide plant rental service across Indi</a:t>
            </a:r>
            <a:r>
              <a:rPr lang="en-IN" sz="3050" b="1" spc="-5" dirty="0">
                <a:latin typeface="Comic Sans MS"/>
              </a:rPr>
              <a:t>a</a:t>
            </a:r>
            <a:r>
              <a:rPr sz="3050" b="1" spc="-5" dirty="0">
                <a:latin typeface="Comic Sans MS"/>
              </a:rPr>
              <a:t>.</a:t>
            </a:r>
          </a:p>
          <a:p>
            <a:pPr marL="400882" marR="595019" indent="-384914">
              <a:lnSpc>
                <a:spcPct val="150000"/>
              </a:lnSpc>
              <a:buFont typeface="Arial MT"/>
              <a:buChar char="•"/>
              <a:tabLst>
                <a:tab pos="400882" algn="l"/>
                <a:tab pos="401722" algn="l"/>
              </a:tabLst>
            </a:pPr>
            <a:r>
              <a:rPr lang="en-IN" sz="3050" b="1" spc="-5" dirty="0">
                <a:latin typeface="Comic Sans MS"/>
              </a:rPr>
              <a:t>We</a:t>
            </a:r>
            <a:r>
              <a:rPr sz="3050" b="1" spc="-5" dirty="0">
                <a:latin typeface="Comic Sans MS"/>
              </a:rPr>
              <a:t> offer plant rental doorstep</a:t>
            </a:r>
            <a:r>
              <a:rPr lang="en-IN" sz="3050" b="1" spc="-5" dirty="0">
                <a:latin typeface="Comic Sans MS"/>
              </a:rPr>
              <a:t> </a:t>
            </a:r>
            <a:r>
              <a:rPr sz="3050" b="1" spc="-5" dirty="0">
                <a:latin typeface="Comic Sans MS"/>
              </a:rPr>
              <a:t>service with installation of plants,  Maintaining the plants &amp; Replacing the  same.</a:t>
            </a:r>
          </a:p>
          <a:p>
            <a:pPr marL="400882" marR="337850" indent="-384914">
              <a:lnSpc>
                <a:spcPct val="150000"/>
              </a:lnSpc>
              <a:spcBef>
                <a:spcPts val="93"/>
              </a:spcBef>
              <a:buFont typeface="Arial MT"/>
              <a:buChar char="•"/>
              <a:tabLst>
                <a:tab pos="400882" algn="l"/>
                <a:tab pos="401722" algn="l"/>
              </a:tabLst>
            </a:pPr>
            <a:r>
              <a:rPr lang="en-IN" sz="3050" b="1" spc="-5" dirty="0">
                <a:latin typeface="Comic Sans MS"/>
              </a:rPr>
              <a:t>Our team consists of</a:t>
            </a:r>
            <a:r>
              <a:rPr sz="3050" b="1" spc="-5" dirty="0">
                <a:latin typeface="Comic Sans MS"/>
              </a:rPr>
              <a:t> 12+ staff members with  more than 10+ year experience.</a:t>
            </a:r>
          </a:p>
          <a:p>
            <a:pPr marL="400882" indent="-384914">
              <a:lnSpc>
                <a:spcPct val="150000"/>
              </a:lnSpc>
              <a:buFont typeface="Arial MT"/>
              <a:buChar char="•"/>
              <a:tabLst>
                <a:tab pos="400882" algn="l"/>
                <a:tab pos="401722" algn="l"/>
              </a:tabLst>
            </a:pPr>
            <a:r>
              <a:rPr sz="3050" b="1" spc="-5" dirty="0">
                <a:latin typeface="Comic Sans MS"/>
              </a:rPr>
              <a:t>Gardener have a minimum 5+ year</a:t>
            </a:r>
          </a:p>
          <a:p>
            <a:pPr marL="400882">
              <a:lnSpc>
                <a:spcPct val="150000"/>
              </a:lnSpc>
              <a:spcBef>
                <a:spcPts val="53"/>
              </a:spcBef>
            </a:pPr>
            <a:r>
              <a:rPr sz="3050" b="1" spc="-5" dirty="0">
                <a:latin typeface="Comic Sans MS"/>
              </a:rPr>
              <a:t>experience of maintaining the landscape.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57890" y="852880"/>
            <a:ext cx="5925110" cy="52050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87946" y="6438900"/>
            <a:ext cx="7861854" cy="35201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620392" y="1129176"/>
            <a:ext cx="4191000" cy="7876214"/>
            <a:chOff x="2836654" y="4420537"/>
            <a:chExt cx="2950905" cy="5926242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36654" y="4420537"/>
              <a:ext cx="2950905" cy="240893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66465" y="7428908"/>
              <a:ext cx="2821094" cy="291787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7" name="object 7"/>
          <p:cNvGrpSpPr/>
          <p:nvPr/>
        </p:nvGrpSpPr>
        <p:grpSpPr>
          <a:xfrm>
            <a:off x="9144000" y="1129176"/>
            <a:ext cx="4191000" cy="7876213"/>
            <a:chOff x="230886" y="4637531"/>
            <a:chExt cx="2729397" cy="5926243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0886" y="7645902"/>
              <a:ext cx="2729397" cy="291787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0886" y="4637531"/>
              <a:ext cx="2612135" cy="240893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0" name="object 10"/>
          <p:cNvSpPr txBox="1"/>
          <p:nvPr/>
        </p:nvSpPr>
        <p:spPr>
          <a:xfrm>
            <a:off x="228601" y="765148"/>
            <a:ext cx="8915399" cy="8896307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34468" indent="-118500">
              <a:spcBef>
                <a:spcPts val="151"/>
              </a:spcBef>
              <a:buFont typeface="Arial MT"/>
              <a:buChar char="•"/>
              <a:tabLst>
                <a:tab pos="135308" algn="l"/>
              </a:tabLst>
            </a:pPr>
            <a:r>
              <a:rPr sz="2400" b="1" spc="-5" dirty="0">
                <a:latin typeface="Comic Sans MS"/>
              </a:rPr>
              <a:t>Producing hydroculture plants since 2015.</a:t>
            </a:r>
          </a:p>
          <a:p>
            <a:pPr marL="134468" indent="-118500">
              <a:spcBef>
                <a:spcPts val="20"/>
              </a:spcBef>
              <a:buFont typeface="Arial MT"/>
              <a:buChar char="•"/>
              <a:tabLst>
                <a:tab pos="135308" algn="l"/>
              </a:tabLst>
            </a:pPr>
            <a:r>
              <a:rPr sz="2400" b="1" spc="-5" dirty="0">
                <a:latin typeface="Comic Sans MS"/>
              </a:rPr>
              <a:t>30+ dedicated staff for production and maintaing the plants.</a:t>
            </a:r>
          </a:p>
          <a:p>
            <a:pPr marL="134468" marR="345414" indent="-118500">
              <a:spcBef>
                <a:spcPts val="13"/>
              </a:spcBef>
              <a:buFont typeface="Arial MT"/>
              <a:buChar char="•"/>
              <a:tabLst>
                <a:tab pos="135308" algn="l"/>
              </a:tabLst>
            </a:pPr>
            <a:r>
              <a:rPr sz="2400" b="1" spc="-5" dirty="0">
                <a:latin typeface="Comic Sans MS"/>
              </a:rPr>
              <a:t>Over a 40 acres of land for production of different Hydrophonic  plant species.</a:t>
            </a:r>
          </a:p>
          <a:p>
            <a:pPr marL="134468" indent="-118500">
              <a:spcBef>
                <a:spcPts val="20"/>
              </a:spcBef>
              <a:buFont typeface="Arial MT"/>
              <a:buChar char="•"/>
              <a:tabLst>
                <a:tab pos="135308" algn="l"/>
              </a:tabLst>
            </a:pPr>
            <a:r>
              <a:rPr sz="2400" b="1" spc="-5" dirty="0">
                <a:latin typeface="Comic Sans MS"/>
              </a:rPr>
              <a:t>Hydrophonic nursery spread across 2 acres.</a:t>
            </a:r>
          </a:p>
          <a:p>
            <a:pPr marL="134468" indent="-118500">
              <a:spcBef>
                <a:spcPts val="26"/>
              </a:spcBef>
              <a:buFont typeface="Arial MT"/>
              <a:buChar char="•"/>
              <a:tabLst>
                <a:tab pos="135308" algn="l"/>
              </a:tabLst>
            </a:pPr>
            <a:r>
              <a:rPr sz="2400" b="1" spc="-5" dirty="0">
                <a:latin typeface="Comic Sans MS"/>
              </a:rPr>
              <a:t>Production of 50+ different species of plants.</a:t>
            </a:r>
          </a:p>
          <a:p>
            <a:pPr marL="134468" indent="-118500">
              <a:spcBef>
                <a:spcPts val="33"/>
              </a:spcBef>
              <a:buFont typeface="Arial MT"/>
              <a:buChar char="•"/>
              <a:tabLst>
                <a:tab pos="135308" algn="l"/>
              </a:tabLst>
            </a:pPr>
            <a:r>
              <a:rPr sz="2400" b="1" spc="-5" dirty="0">
                <a:latin typeface="Comic Sans MS"/>
              </a:rPr>
              <a:t>Automated irrigating system.</a:t>
            </a:r>
          </a:p>
          <a:p>
            <a:pPr marL="134468" marR="960603" indent="-118500">
              <a:buFont typeface="Arial MT"/>
              <a:buChar char="•"/>
              <a:tabLst>
                <a:tab pos="135308" algn="l"/>
              </a:tabLst>
            </a:pPr>
            <a:r>
              <a:rPr sz="2400" b="1" spc="-5" dirty="0">
                <a:latin typeface="Comic Sans MS"/>
              </a:rPr>
              <a:t>Different humidity chambers for large scale production.  Hydrophonic plants ranging from height of 0.5” to 11’.</a:t>
            </a:r>
          </a:p>
          <a:p>
            <a:pPr marL="134468" marR="612668" indent="-118500">
              <a:spcBef>
                <a:spcPts val="7"/>
              </a:spcBef>
              <a:buFont typeface="Arial MT"/>
              <a:buChar char="•"/>
              <a:tabLst>
                <a:tab pos="135308" algn="l"/>
              </a:tabLst>
            </a:pPr>
            <a:r>
              <a:rPr sz="2400" b="1" spc="-5" dirty="0">
                <a:latin typeface="Comic Sans MS"/>
              </a:rPr>
              <a:t>We use grow pots, which are imported from Europe with 5+  different sizes.</a:t>
            </a:r>
          </a:p>
          <a:p>
            <a:pPr marL="134468" marR="6723" indent="-118500">
              <a:spcBef>
                <a:spcPts val="60"/>
              </a:spcBef>
              <a:buFont typeface="Arial MT"/>
              <a:buChar char="•"/>
              <a:tabLst>
                <a:tab pos="135308" algn="l"/>
              </a:tabLst>
            </a:pPr>
            <a:r>
              <a:rPr sz="2400" b="1" spc="-5" dirty="0">
                <a:latin typeface="Comic Sans MS"/>
              </a:rPr>
              <a:t>Grow pot size available-  9/7cm,11/9cm,13/12cm,18/12cm,15/19cm,18/19cm,22/19cm,28</a:t>
            </a:r>
          </a:p>
          <a:p>
            <a:pPr marL="134468"/>
            <a:r>
              <a:rPr sz="2400" b="1" spc="-5" dirty="0">
                <a:latin typeface="Comic Sans MS"/>
              </a:rPr>
              <a:t>/19cm,32/19cm,32/28cm.</a:t>
            </a:r>
          </a:p>
          <a:p>
            <a:pPr marL="134468" indent="-118500">
              <a:spcBef>
                <a:spcPts val="20"/>
              </a:spcBef>
              <a:buFont typeface="Arial MT"/>
              <a:buChar char="•"/>
              <a:tabLst>
                <a:tab pos="135308" algn="l"/>
              </a:tabLst>
            </a:pPr>
            <a:r>
              <a:rPr sz="2400" b="1" spc="-5" dirty="0">
                <a:latin typeface="Comic Sans MS"/>
              </a:rPr>
              <a:t>Water indicator size available – 7cm,9cm,19cm,35cm.</a:t>
            </a:r>
          </a:p>
          <a:p>
            <a:pPr marL="134468" indent="-118500">
              <a:spcBef>
                <a:spcPts val="26"/>
              </a:spcBef>
              <a:buFont typeface="Arial MT"/>
              <a:buChar char="•"/>
              <a:tabLst>
                <a:tab pos="135308" algn="l"/>
              </a:tabLst>
            </a:pPr>
            <a:r>
              <a:rPr sz="2400" b="1" spc="-5" dirty="0">
                <a:latin typeface="Comic Sans MS"/>
              </a:rPr>
              <a:t>Almost all plants are available in a Hydrophonic system. whether</a:t>
            </a:r>
          </a:p>
          <a:p>
            <a:pPr marL="134468" marR="747136" algn="just">
              <a:spcBef>
                <a:spcPts val="7"/>
              </a:spcBef>
            </a:pPr>
            <a:r>
              <a:rPr sz="2400" b="1" spc="-5" dirty="0">
                <a:latin typeface="Comic Sans MS"/>
              </a:rPr>
              <a:t>you are looking for a beautiful Palm varieties , Sansevieria,  Scindapsus, Mossticks Aglonema varieties, Radermachera,  Anthurium, Philodendron, Bonsai or a Dracaena varieties 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638800" y="65975"/>
            <a:ext cx="6172200" cy="699173"/>
          </a:xfrm>
          <a:prstGeom prst="rect">
            <a:avLst/>
          </a:prstGeom>
        </p:spPr>
        <p:txBody>
          <a:bodyPr vert="horz" wrap="square" lIns="0" tIns="21851" rIns="0" bIns="0" rtlCol="0">
            <a:spAutoFit/>
          </a:bodyPr>
          <a:lstStyle/>
          <a:p>
            <a:pPr marL="16808">
              <a:spcBef>
                <a:spcPts val="172"/>
              </a:spcBef>
            </a:pPr>
            <a:r>
              <a:rPr sz="4400" b="1" dirty="0">
                <a:latin typeface="Cambria"/>
                <a:cs typeface="Cambria"/>
              </a:rPr>
              <a:t>Hydroponic</a:t>
            </a:r>
            <a:r>
              <a:rPr sz="4400" b="1" spc="-33" dirty="0">
                <a:latin typeface="Cambria"/>
                <a:cs typeface="Cambria"/>
              </a:rPr>
              <a:t> </a:t>
            </a:r>
            <a:r>
              <a:rPr sz="4400" b="1" spc="13" dirty="0">
                <a:latin typeface="Cambria"/>
                <a:cs typeface="Cambria"/>
              </a:rPr>
              <a:t>Nursery</a:t>
            </a:r>
            <a:r>
              <a:rPr sz="4400" b="1" spc="-26" dirty="0">
                <a:latin typeface="Cambria"/>
                <a:cs typeface="Cambria"/>
              </a:rPr>
              <a:t> </a:t>
            </a:r>
            <a:endParaRPr sz="4400" b="1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9">
            <a:extLst>
              <a:ext uri="{FF2B5EF4-FFF2-40B4-BE49-F238E27FC236}">
                <a16:creationId xmlns:a16="http://schemas.microsoft.com/office/drawing/2014/main" id="{BAD1FF89-236C-5BC1-C508-44CFF1AC62A7}"/>
              </a:ext>
            </a:extLst>
          </p:cNvPr>
          <p:cNvSpPr txBox="1"/>
          <p:nvPr/>
        </p:nvSpPr>
        <p:spPr>
          <a:xfrm>
            <a:off x="685800" y="647700"/>
            <a:ext cx="8164173" cy="9352048"/>
          </a:xfrm>
          <a:prstGeom prst="rect">
            <a:avLst/>
          </a:prstGeom>
        </p:spPr>
        <p:txBody>
          <a:bodyPr vert="horz" wrap="square" lIns="0" tIns="185738" rIns="0" bIns="0" rtlCol="0">
            <a:spAutoFit/>
          </a:bodyPr>
          <a:lstStyle/>
          <a:p>
            <a:pPr marL="16808">
              <a:spcBef>
                <a:spcPts val="1462"/>
              </a:spcBef>
            </a:pPr>
            <a:r>
              <a:rPr sz="5400" b="1" spc="-5" dirty="0">
                <a:latin typeface="Comic Sans MS"/>
              </a:rPr>
              <a:t>Hydroculture System ‐</a:t>
            </a:r>
          </a:p>
          <a:p>
            <a:pPr marL="134468" indent="-118500">
              <a:lnSpc>
                <a:spcPct val="150000"/>
              </a:lnSpc>
              <a:spcBef>
                <a:spcPts val="814"/>
              </a:spcBef>
              <a:buFont typeface="Arial MT"/>
              <a:buChar char="•"/>
              <a:tabLst>
                <a:tab pos="135308" algn="l"/>
              </a:tabLst>
            </a:pPr>
            <a:r>
              <a:rPr sz="3600" b="1" spc="-5" dirty="0">
                <a:latin typeface="Comic Sans MS"/>
              </a:rPr>
              <a:t>It is the science of growing plants without soil.</a:t>
            </a:r>
          </a:p>
          <a:p>
            <a:pPr marL="134468" marR="68913" indent="-118500">
              <a:lnSpc>
                <a:spcPct val="150000"/>
              </a:lnSpc>
              <a:spcBef>
                <a:spcPts val="60"/>
              </a:spcBef>
              <a:buFont typeface="Arial MT"/>
              <a:buChar char="•"/>
              <a:tabLst>
                <a:tab pos="135308" algn="l"/>
              </a:tabLst>
            </a:pPr>
            <a:r>
              <a:rPr sz="3600" b="1" spc="-5" dirty="0">
                <a:latin typeface="Comic Sans MS"/>
              </a:rPr>
              <a:t>Plants are grown in an Expanded Clay, which is completely natural.  Ensure an optimum air/water/fertilizer ration for healthier plants.</a:t>
            </a:r>
          </a:p>
          <a:p>
            <a:pPr marL="134468" marR="6723" indent="-118500">
              <a:lnSpc>
                <a:spcPct val="150000"/>
              </a:lnSpc>
              <a:buFont typeface="Arial MT"/>
              <a:buChar char="•"/>
              <a:tabLst>
                <a:tab pos="135308" algn="l"/>
              </a:tabLst>
            </a:pPr>
            <a:r>
              <a:rPr sz="3600" b="1" spc="-5" dirty="0">
                <a:latin typeface="Comic Sans MS"/>
              </a:rPr>
              <a:t>Over a 40 acres of land for production of different Hydroponic plant  species.</a:t>
            </a:r>
          </a:p>
        </p:txBody>
      </p:sp>
      <p:graphicFrame>
        <p:nvGraphicFramePr>
          <p:cNvPr id="5" name="object 18">
            <a:extLst>
              <a:ext uri="{FF2B5EF4-FFF2-40B4-BE49-F238E27FC236}">
                <a16:creationId xmlns:a16="http://schemas.microsoft.com/office/drawing/2014/main" id="{6D4DE79E-A55D-FD86-E873-54BF3D1A42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461140"/>
              </p:ext>
            </p:extLst>
          </p:nvPr>
        </p:nvGraphicFramePr>
        <p:xfrm>
          <a:off x="8915400" y="342900"/>
          <a:ext cx="9067800" cy="94447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49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7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81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7014">
                <a:tc gridSpan="3">
                  <a:txBody>
                    <a:bodyPr/>
                    <a:lstStyle/>
                    <a:p>
                      <a:pPr marL="2004060" marR="196215" indent="-1801495" algn="ctr">
                        <a:lnSpc>
                          <a:spcPct val="101200"/>
                        </a:lnSpc>
                      </a:pPr>
                      <a:r>
                        <a:rPr sz="2400" b="1" spc="5" dirty="0">
                          <a:latin typeface="Comic Sans MS" panose="030F0702030302020204" pitchFamily="66" charset="0"/>
                          <a:cs typeface="Cambria"/>
                        </a:rPr>
                        <a:t>DIFFERENCE BETWEEN SOIL PLANTS AND </a:t>
                      </a:r>
                      <a:r>
                        <a:rPr sz="2400" b="1" spc="-10" dirty="0">
                          <a:latin typeface="Comic Sans MS" panose="030F0702030302020204" pitchFamily="66" charset="0"/>
                          <a:cs typeface="Cambria"/>
                        </a:rPr>
                        <a:t>HYDROCULTURE </a:t>
                      </a:r>
                      <a:r>
                        <a:rPr sz="2400" b="1" spc="-25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2400" b="1" spc="5" dirty="0">
                          <a:latin typeface="Comic Sans MS" panose="030F0702030302020204" pitchFamily="66" charset="0"/>
                          <a:cs typeface="Cambria"/>
                        </a:rPr>
                        <a:t>PLANTS</a:t>
                      </a:r>
                      <a:endParaRPr sz="2400" dirty="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45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b="1" spc="5" dirty="0">
                          <a:latin typeface="Comic Sans MS" panose="030F0702030302020204" pitchFamily="66" charset="0"/>
                          <a:cs typeface="Cambria"/>
                        </a:rPr>
                        <a:t>PARTICULARS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20171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b="1" dirty="0">
                          <a:latin typeface="Comic Sans MS" panose="030F0702030302020204" pitchFamily="66" charset="0"/>
                          <a:cs typeface="Cambria"/>
                        </a:rPr>
                        <a:t>Soil</a:t>
                      </a:r>
                      <a:r>
                        <a:rPr sz="1800" b="1" spc="-2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b="1" spc="5" dirty="0">
                          <a:latin typeface="Comic Sans MS" panose="030F0702030302020204" pitchFamily="66" charset="0"/>
                          <a:cs typeface="Cambria"/>
                        </a:rPr>
                        <a:t>Plants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20171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877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b="1" spc="5" dirty="0">
                          <a:latin typeface="Comic Sans MS" panose="030F0702030302020204" pitchFamily="66" charset="0"/>
                          <a:cs typeface="Cambria"/>
                        </a:rPr>
                        <a:t>Hydroculture</a:t>
                      </a:r>
                      <a:r>
                        <a:rPr sz="1800" b="1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b="1" spc="5" dirty="0">
                          <a:latin typeface="Comic Sans MS" panose="030F0702030302020204" pitchFamily="66" charset="0"/>
                          <a:cs typeface="Cambria"/>
                        </a:rPr>
                        <a:t>Plants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20171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b="1" spc="5" dirty="0">
                          <a:latin typeface="Comic Sans MS" panose="030F0702030302020204" pitchFamily="66" charset="0"/>
                          <a:cs typeface="Cambria"/>
                        </a:rPr>
                        <a:t>System</a:t>
                      </a:r>
                      <a:endParaRPr sz="1800" dirty="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61352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Soil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61352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625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Hydrophonic</a:t>
                      </a:r>
                      <a:endParaRPr sz="1800" dirty="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61352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b="1" spc="5" dirty="0">
                          <a:latin typeface="Comic Sans MS" panose="030F0702030302020204" pitchFamily="66" charset="0"/>
                          <a:cs typeface="Cambria"/>
                        </a:rPr>
                        <a:t>Planting</a:t>
                      </a:r>
                      <a:r>
                        <a:rPr sz="1800" b="1" spc="-2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b="1" spc="5" dirty="0">
                          <a:latin typeface="Comic Sans MS" panose="030F0702030302020204" pitchFamily="66" charset="0"/>
                          <a:cs typeface="Cambria"/>
                        </a:rPr>
                        <a:t>Media</a:t>
                      </a:r>
                      <a:endParaRPr sz="1800" dirty="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61352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Soil</a:t>
                      </a:r>
                      <a:r>
                        <a:rPr sz="1800" spc="-1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and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Cocopet</a:t>
                      </a:r>
                      <a:r>
                        <a:rPr sz="1800" spc="-2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Mix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61352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513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100%</a:t>
                      </a:r>
                      <a:r>
                        <a:rPr sz="1800" spc="-3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LECA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balls</a:t>
                      </a:r>
                      <a:endParaRPr sz="1800" dirty="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61352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b="1" dirty="0">
                          <a:latin typeface="Comic Sans MS" panose="030F0702030302020204" pitchFamily="66" charset="0"/>
                          <a:cs typeface="Cambria"/>
                        </a:rPr>
                        <a:t>Weight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61352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Little</a:t>
                      </a:r>
                      <a:r>
                        <a:rPr sz="1800" spc="-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Heavy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because</a:t>
                      </a:r>
                      <a:r>
                        <a:rPr sz="1800" spc="-1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of</a:t>
                      </a:r>
                      <a:r>
                        <a:rPr sz="1800" spc="-1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soil</a:t>
                      </a:r>
                      <a:endParaRPr sz="1800" dirty="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61352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Light</a:t>
                      </a:r>
                      <a:r>
                        <a:rPr sz="1800" spc="-3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weight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61352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3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b="1" dirty="0">
                          <a:latin typeface="Comic Sans MS" panose="030F0702030302020204" pitchFamily="66" charset="0"/>
                          <a:cs typeface="Cambria"/>
                        </a:rPr>
                        <a:t>Mortality</a:t>
                      </a:r>
                      <a:r>
                        <a:rPr sz="1800" b="1" spc="-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b="1" dirty="0">
                          <a:latin typeface="Comic Sans MS" panose="030F0702030302020204" pitchFamily="66" charset="0"/>
                          <a:cs typeface="Cambria"/>
                        </a:rPr>
                        <a:t>of</a:t>
                      </a:r>
                      <a:r>
                        <a:rPr sz="1800" b="1" spc="-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b="1" spc="5" dirty="0">
                          <a:latin typeface="Comic Sans MS" panose="030F0702030302020204" pitchFamily="66" charset="0"/>
                          <a:cs typeface="Cambria"/>
                        </a:rPr>
                        <a:t>Plants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61352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8</a:t>
                      </a:r>
                      <a:r>
                        <a:rPr sz="1800" spc="-1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TO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10%</a:t>
                      </a:r>
                      <a:r>
                        <a:rPr sz="1800" spc="-1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Per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Month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61352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2</a:t>
                      </a:r>
                      <a:r>
                        <a:rPr sz="1800" spc="-1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TO</a:t>
                      </a:r>
                      <a:r>
                        <a:rPr sz="1800" spc="-1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10" dirty="0">
                          <a:latin typeface="Comic Sans MS" panose="030F0702030302020204" pitchFamily="66" charset="0"/>
                          <a:cs typeface="Cambria"/>
                        </a:rPr>
                        <a:t>3%</a:t>
                      </a:r>
                      <a:r>
                        <a:rPr sz="1800" spc="-1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Per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Month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61352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82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800" b="1" dirty="0">
                          <a:latin typeface="Comic Sans MS" panose="030F0702030302020204" pitchFamily="66" charset="0"/>
                          <a:cs typeface="Cambria"/>
                        </a:rPr>
                        <a:t>Irrigation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106736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8755" marR="194945" indent="72390" algn="ctr">
                        <a:lnSpc>
                          <a:spcPct val="101499"/>
                        </a:lnSpc>
                      </a:pP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Daily or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Uneven And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Moderate</a:t>
                      </a:r>
                      <a:r>
                        <a:rPr sz="1800" spc="-4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Requirement</a:t>
                      </a: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57785" indent="93345" algn="ctr">
                        <a:lnSpc>
                          <a:spcPct val="101499"/>
                        </a:lnSpc>
                      </a:pP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Water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reservoir,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Once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in a </a:t>
                      </a:r>
                      <a:r>
                        <a:rPr sz="1800" spc="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week,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Very</a:t>
                      </a:r>
                      <a:r>
                        <a:rPr sz="1800" spc="-1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Less</a:t>
                      </a:r>
                      <a:r>
                        <a:rPr sz="1800" spc="-1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Requirement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3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dirty="0">
                          <a:latin typeface="Comic Sans MS" panose="030F0702030302020204" pitchFamily="66" charset="0"/>
                          <a:cs typeface="Cambria"/>
                        </a:rPr>
                        <a:t>Weeding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60512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Weeding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Require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60512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102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No</a:t>
                      </a:r>
                      <a:r>
                        <a:rPr sz="1800" spc="-3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Weeding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60512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9344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000">
                        <a:latin typeface="Comic Sans MS" panose="030F0702030302020204" pitchFamily="66" charset="0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5" dirty="0">
                          <a:latin typeface="Comic Sans MS" panose="030F0702030302020204" pitchFamily="66" charset="0"/>
                          <a:cs typeface="Cambria"/>
                        </a:rPr>
                        <a:t>Media</a:t>
                      </a:r>
                      <a:r>
                        <a:rPr sz="1800" b="1" spc="-2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b="1" spc="5" dirty="0">
                          <a:latin typeface="Comic Sans MS" panose="030F0702030302020204" pitchFamily="66" charset="0"/>
                          <a:cs typeface="Cambria"/>
                        </a:rPr>
                        <a:t>Changes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5883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 marR="121285" algn="ctr">
                        <a:lnSpc>
                          <a:spcPct val="101499"/>
                        </a:lnSpc>
                      </a:pP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Soil changes and loosing </a:t>
                      </a:r>
                      <a:r>
                        <a:rPr sz="1800" spc="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required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at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least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once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in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a </a:t>
                      </a:r>
                      <a:r>
                        <a:rPr sz="1800" spc="-204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month</a:t>
                      </a:r>
                      <a:endParaRPr sz="1800" dirty="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000">
                        <a:latin typeface="Comic Sans MS" panose="030F0702030302020204" pitchFamily="66" charset="0"/>
                        <a:cs typeface="Times New Roman"/>
                      </a:endParaRPr>
                    </a:p>
                    <a:p>
                      <a:pPr marL="215265" algn="ctr">
                        <a:lnSpc>
                          <a:spcPct val="100000"/>
                        </a:lnSpc>
                      </a:pP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No</a:t>
                      </a:r>
                      <a:r>
                        <a:rPr sz="1800" spc="-3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Soil</a:t>
                      </a:r>
                      <a:r>
                        <a:rPr sz="1800" spc="-2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changes/loosing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5883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2107">
                <a:tc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5" dirty="0">
                          <a:latin typeface="Comic Sans MS" panose="030F0702030302020204" pitchFamily="66" charset="0"/>
                          <a:cs typeface="Cambria"/>
                        </a:rPr>
                        <a:t>Cleanliness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42861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Unclean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42861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131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Clean</a:t>
                      </a:r>
                      <a:r>
                        <a:rPr sz="1800" spc="-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and</a:t>
                      </a:r>
                      <a:r>
                        <a:rPr sz="1800" spc="-1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odourless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42861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66593"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800" b="1" dirty="0">
                          <a:latin typeface="Comic Sans MS" panose="030F0702030302020204" pitchFamily="66" charset="0"/>
                          <a:cs typeface="Cambria"/>
                        </a:rPr>
                        <a:t>Fertilization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105896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985" marR="83185" indent="-551815" algn="ctr">
                        <a:lnSpc>
                          <a:spcPct val="101499"/>
                        </a:lnSpc>
                      </a:pP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Fertilization</a:t>
                      </a:r>
                      <a:r>
                        <a:rPr sz="1800" spc="-3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require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once</a:t>
                      </a:r>
                      <a:r>
                        <a:rPr sz="1800" spc="-2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a </a:t>
                      </a:r>
                      <a:r>
                        <a:rPr sz="1800" spc="-204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month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8020" marR="7620" indent="-654050" algn="ctr">
                        <a:lnSpc>
                          <a:spcPct val="101499"/>
                        </a:lnSpc>
                      </a:pP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Slow release fertilizer once in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6 </a:t>
                      </a:r>
                      <a:r>
                        <a:rPr sz="1800" spc="-2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months</a:t>
                      </a: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68205">
                <a:tc>
                  <a:txBody>
                    <a:bodyPr/>
                    <a:lstStyle/>
                    <a:p>
                      <a:pPr marL="177165" marR="168910" indent="207010" algn="ctr">
                        <a:lnSpc>
                          <a:spcPct val="101499"/>
                        </a:lnSpc>
                      </a:pPr>
                      <a:r>
                        <a:rPr sz="1800" b="1" dirty="0">
                          <a:latin typeface="Comic Sans MS" panose="030F0702030302020204" pitchFamily="66" charset="0"/>
                          <a:cs typeface="Cambria"/>
                        </a:rPr>
                        <a:t>Water </a:t>
                      </a:r>
                      <a:r>
                        <a:rPr sz="1800" b="1" spc="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b="1" dirty="0">
                          <a:latin typeface="Comic Sans MS" panose="030F0702030302020204" pitchFamily="66" charset="0"/>
                          <a:cs typeface="Cambria"/>
                        </a:rPr>
                        <a:t>Requireme</a:t>
                      </a:r>
                      <a:r>
                        <a:rPr sz="1800" b="1" spc="-10" dirty="0">
                          <a:latin typeface="Comic Sans MS" panose="030F0702030302020204" pitchFamily="66" charset="0"/>
                          <a:cs typeface="Cambria"/>
                        </a:rPr>
                        <a:t>n</a:t>
                      </a:r>
                      <a:r>
                        <a:rPr sz="1800" b="1" dirty="0">
                          <a:latin typeface="Comic Sans MS" panose="030F0702030302020204" pitchFamily="66" charset="0"/>
                          <a:cs typeface="Cambria"/>
                        </a:rPr>
                        <a:t>t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Average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 -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500</a:t>
                      </a:r>
                      <a:r>
                        <a:rPr sz="1800" spc="-2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ml/Sq.</a:t>
                      </a:r>
                      <a:r>
                        <a:rPr sz="1800" spc="1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Ft/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Day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106736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390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Average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 -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100</a:t>
                      </a:r>
                      <a:r>
                        <a:rPr sz="1800" spc="-2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ml/Sq.</a:t>
                      </a:r>
                      <a:r>
                        <a:rPr sz="1800" spc="1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Ft/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Day</a:t>
                      </a:r>
                      <a:endParaRPr sz="1800" dirty="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106736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9403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800">
                        <a:latin typeface="Comic Sans MS" panose="030F0702030302020204" pitchFamily="66" charset="0"/>
                        <a:cs typeface="Times New Roman"/>
                      </a:endParaRPr>
                    </a:p>
                    <a:p>
                      <a:pPr marR="1905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5" dirty="0">
                          <a:latin typeface="Comic Sans MS" panose="030F0702030302020204" pitchFamily="66" charset="0"/>
                          <a:cs typeface="Cambria"/>
                        </a:rPr>
                        <a:t>Hygiene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7564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 marR="43815" indent="156845" algn="ctr">
                        <a:lnSpc>
                          <a:spcPct val="101499"/>
                        </a:lnSpc>
                        <a:spcBef>
                          <a:spcPts val="515"/>
                        </a:spcBef>
                      </a:pP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Dirt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under nails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during </a:t>
                      </a:r>
                      <a:r>
                        <a:rPr sz="1800" spc="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installation</a:t>
                      </a:r>
                      <a:r>
                        <a:rPr sz="1800" spc="-3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and</a:t>
                      </a:r>
                      <a:r>
                        <a:rPr sz="1800" spc="-2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replacement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865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265" marR="81915" indent="72390" algn="ctr">
                        <a:lnSpc>
                          <a:spcPct val="101499"/>
                        </a:lnSpc>
                        <a:spcBef>
                          <a:spcPts val="515"/>
                        </a:spcBef>
                      </a:pP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No dirt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under nails during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 installation</a:t>
                      </a:r>
                      <a:r>
                        <a:rPr sz="1800" spc="-3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and</a:t>
                      </a:r>
                      <a:r>
                        <a:rPr sz="1800" spc="-2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replacement</a:t>
                      </a:r>
                      <a:endParaRPr sz="1800" dirty="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865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05785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000">
                        <a:latin typeface="Comic Sans MS" panose="030F0702030302020204" pitchFamily="66" charset="0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5" dirty="0">
                          <a:latin typeface="Comic Sans MS" panose="030F0702030302020204" pitchFamily="66" charset="0"/>
                          <a:cs typeface="Cambria"/>
                        </a:rPr>
                        <a:t>Insects</a:t>
                      </a:r>
                      <a:r>
                        <a:rPr sz="1800" b="1" spc="-15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b="1" spc="10" dirty="0">
                          <a:latin typeface="Comic Sans MS" panose="030F0702030302020204" pitchFamily="66" charset="0"/>
                          <a:cs typeface="Cambria"/>
                        </a:rPr>
                        <a:t>&amp;</a:t>
                      </a:r>
                      <a:r>
                        <a:rPr sz="1800" b="1" spc="-2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b="1" spc="5" dirty="0">
                          <a:latin typeface="Comic Sans MS" panose="030F0702030302020204" pitchFamily="66" charset="0"/>
                          <a:cs typeface="Cambria"/>
                        </a:rPr>
                        <a:t>Diseases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6724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 marR="71120" algn="ctr">
                        <a:lnSpc>
                          <a:spcPct val="101499"/>
                        </a:lnSpc>
                        <a:spcBef>
                          <a:spcPts val="125"/>
                        </a:spcBef>
                      </a:pP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Soil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is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a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host</a:t>
                      </a:r>
                      <a:r>
                        <a:rPr sz="1800" spc="-2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for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many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pests </a:t>
                      </a:r>
                      <a:r>
                        <a:rPr sz="1800" spc="-204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and diseases </a:t>
                      </a: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that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can harm </a:t>
                      </a:r>
                      <a:r>
                        <a:rPr sz="1800" spc="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plants.</a:t>
                      </a:r>
                      <a:endParaRPr sz="180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21011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720" marR="43180" indent="-250190" algn="ctr">
                        <a:lnSpc>
                          <a:spcPct val="101499"/>
                        </a:lnSpc>
                        <a:spcBef>
                          <a:spcPts val="735"/>
                        </a:spcBef>
                      </a:pPr>
                      <a:r>
                        <a:rPr sz="1800" dirty="0">
                          <a:latin typeface="Comic Sans MS" panose="030F0702030302020204" pitchFamily="66" charset="0"/>
                          <a:cs typeface="Cambria"/>
                        </a:rPr>
                        <a:t>Eliminates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soil borne diseases </a:t>
                      </a:r>
                      <a:r>
                        <a:rPr sz="1800" spc="-2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and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pests,</a:t>
                      </a:r>
                      <a:r>
                        <a:rPr sz="1800" spc="-10" dirty="0">
                          <a:latin typeface="Comic Sans MS" panose="030F0702030302020204" pitchFamily="66" charset="0"/>
                          <a:cs typeface="Cambria"/>
                        </a:rPr>
                        <a:t> </a:t>
                      </a:r>
                      <a:r>
                        <a:rPr sz="1800" spc="5" dirty="0">
                          <a:latin typeface="Comic Sans MS" panose="030F0702030302020204" pitchFamily="66" charset="0"/>
                          <a:cs typeface="Cambria"/>
                        </a:rPr>
                        <a:t>mosquitos</a:t>
                      </a:r>
                      <a:endParaRPr sz="1800" dirty="0">
                        <a:latin typeface="Comic Sans MS" panose="030F0702030302020204" pitchFamily="66" charset="0"/>
                        <a:cs typeface="Cambria"/>
                      </a:endParaRPr>
                    </a:p>
                  </a:txBody>
                  <a:tcPr marL="0" marR="0" marT="12354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2978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19200" y="1438989"/>
            <a:ext cx="9549955" cy="8383787"/>
            <a:chOff x="-958426" y="1087236"/>
            <a:chExt cx="7215521" cy="6334417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26081" y="1087236"/>
              <a:ext cx="2518410" cy="173888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958426" y="3547870"/>
              <a:ext cx="2447544" cy="146227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958426" y="5274719"/>
              <a:ext cx="1613153" cy="213055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2220" y="5258336"/>
              <a:ext cx="1344930" cy="216331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76797" y="1755987"/>
              <a:ext cx="880298" cy="100739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8" name="object 8"/>
          <p:cNvSpPr txBox="1"/>
          <p:nvPr/>
        </p:nvSpPr>
        <p:spPr>
          <a:xfrm>
            <a:off x="4590826" y="940286"/>
            <a:ext cx="2436438" cy="347139"/>
          </a:xfrm>
          <a:prstGeom prst="rect">
            <a:avLst/>
          </a:prstGeom>
        </p:spPr>
        <p:txBody>
          <a:bodyPr vert="horz" wrap="square" lIns="0" tIns="21011" rIns="0" bIns="0" rtlCol="0">
            <a:spAutoFit/>
          </a:bodyPr>
          <a:lstStyle/>
          <a:p>
            <a:pPr marL="16808">
              <a:spcBef>
                <a:spcPts val="165"/>
              </a:spcBef>
            </a:pPr>
            <a:r>
              <a:rPr sz="2118" b="1" spc="-13" dirty="0">
                <a:latin typeface="Cambria"/>
                <a:cs typeface="Cambria"/>
              </a:rPr>
              <a:t>Vertical</a:t>
            </a:r>
            <a:r>
              <a:rPr sz="2118" b="1" spc="-40" dirty="0">
                <a:latin typeface="Cambria"/>
                <a:cs typeface="Cambria"/>
              </a:rPr>
              <a:t> </a:t>
            </a:r>
            <a:r>
              <a:rPr sz="2118" b="1" spc="7" dirty="0">
                <a:latin typeface="Cambria"/>
                <a:cs typeface="Cambria"/>
              </a:rPr>
              <a:t>Green</a:t>
            </a:r>
            <a:r>
              <a:rPr sz="2118" b="1" spc="-33" dirty="0">
                <a:latin typeface="Cambria"/>
                <a:cs typeface="Cambria"/>
              </a:rPr>
              <a:t> </a:t>
            </a:r>
            <a:r>
              <a:rPr sz="2118" b="1" spc="-13" dirty="0">
                <a:latin typeface="Cambria"/>
                <a:cs typeface="Cambria"/>
              </a:rPr>
              <a:t>Wall</a:t>
            </a:r>
            <a:endParaRPr sz="2118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816266" y="713565"/>
            <a:ext cx="1089212" cy="347139"/>
          </a:xfrm>
          <a:prstGeom prst="rect">
            <a:avLst/>
          </a:prstGeom>
        </p:spPr>
        <p:txBody>
          <a:bodyPr vert="horz" wrap="square" lIns="0" tIns="21011" rIns="0" bIns="0" rtlCol="0">
            <a:spAutoFit/>
          </a:bodyPr>
          <a:lstStyle/>
          <a:p>
            <a:pPr marL="16808">
              <a:spcBef>
                <a:spcPts val="165"/>
              </a:spcBef>
            </a:pPr>
            <a:r>
              <a:rPr sz="2118" b="1" spc="7" dirty="0">
                <a:latin typeface="Cambria"/>
                <a:cs typeface="Cambria"/>
              </a:rPr>
              <a:t>Plan</a:t>
            </a:r>
            <a:r>
              <a:rPr sz="2118" b="1" spc="-26" dirty="0">
                <a:latin typeface="Cambria"/>
                <a:cs typeface="Cambria"/>
              </a:rPr>
              <a:t>t</a:t>
            </a:r>
            <a:r>
              <a:rPr sz="2118" b="1" spc="13" dirty="0">
                <a:latin typeface="Cambria"/>
                <a:cs typeface="Cambria"/>
              </a:rPr>
              <a:t>e</a:t>
            </a:r>
            <a:r>
              <a:rPr sz="2118" b="1" spc="7" dirty="0">
                <a:latin typeface="Cambria"/>
                <a:cs typeface="Cambria"/>
              </a:rPr>
              <a:t>rs</a:t>
            </a:r>
            <a:endParaRPr sz="2118" dirty="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06163" y="3923516"/>
            <a:ext cx="1769129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dirty="0">
                <a:latin typeface="Cambria"/>
                <a:cs typeface="Cambria"/>
              </a:rPr>
              <a:t>Fibre</a:t>
            </a:r>
            <a:r>
              <a:rPr sz="1588" spc="-7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Glass</a:t>
            </a:r>
            <a:r>
              <a:rPr sz="1588" spc="-33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Planters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072554" y="2804043"/>
            <a:ext cx="2377607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spc="7" dirty="0">
                <a:latin typeface="Cambria"/>
                <a:cs typeface="Cambria"/>
              </a:rPr>
              <a:t>Fiber</a:t>
            </a:r>
            <a:r>
              <a:rPr sz="1588" spc="13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Glass</a:t>
            </a:r>
            <a:r>
              <a:rPr sz="1588" spc="-7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Fluted</a:t>
            </a:r>
            <a:r>
              <a:rPr sz="1588" spc="-13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Planters</a:t>
            </a:r>
            <a:endParaRPr sz="1588">
              <a:latin typeface="Cambria"/>
              <a:cs typeface="Cambri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9482533" y="1257300"/>
            <a:ext cx="3038195" cy="2176743"/>
            <a:chOff x="5284980" y="1181861"/>
            <a:chExt cx="2295525" cy="164465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84980" y="1181861"/>
              <a:ext cx="950018" cy="64549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9748" y="2184746"/>
              <a:ext cx="1136911" cy="64137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86905" y="1275523"/>
              <a:ext cx="1092976" cy="6848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6" name="object 16"/>
          <p:cNvSpPr txBox="1"/>
          <p:nvPr/>
        </p:nvSpPr>
        <p:spPr>
          <a:xfrm>
            <a:off x="13352930" y="5641620"/>
            <a:ext cx="1582551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dirty="0">
                <a:latin typeface="Cambria"/>
                <a:cs typeface="Cambria"/>
              </a:rPr>
              <a:t>Concrete</a:t>
            </a:r>
            <a:r>
              <a:rPr sz="1588" spc="-33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Planters</a:t>
            </a:r>
          </a:p>
        </p:txBody>
      </p:sp>
      <p:grpSp>
        <p:nvGrpSpPr>
          <p:cNvPr id="17" name="object 17"/>
          <p:cNvGrpSpPr/>
          <p:nvPr/>
        </p:nvGrpSpPr>
        <p:grpSpPr>
          <a:xfrm>
            <a:off x="11430000" y="3208133"/>
            <a:ext cx="3937635" cy="3078367"/>
            <a:chOff x="6756399" y="2423922"/>
            <a:chExt cx="2975102" cy="2325876"/>
          </a:xfrm>
        </p:grpSpPr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912351" y="3617043"/>
              <a:ext cx="819150" cy="55702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042588" y="2423922"/>
              <a:ext cx="1662861" cy="100302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56399" y="4294104"/>
              <a:ext cx="955547" cy="45569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092439" y="3436872"/>
              <a:ext cx="669798" cy="79476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22" name="object 22"/>
          <p:cNvSpPr txBox="1"/>
          <p:nvPr/>
        </p:nvSpPr>
        <p:spPr>
          <a:xfrm>
            <a:off x="10436263" y="5052059"/>
            <a:ext cx="1380003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dirty="0">
                <a:latin typeface="Cambria"/>
                <a:cs typeface="Cambria"/>
              </a:rPr>
              <a:t>Plastic</a:t>
            </a:r>
            <a:r>
              <a:rPr sz="1588" spc="-46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Planters</a:t>
            </a:r>
            <a:endParaRPr sz="1588">
              <a:latin typeface="Cambria"/>
              <a:cs typeface="Cambri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608112" y="4272018"/>
            <a:ext cx="5502860" cy="2733345"/>
            <a:chOff x="5379862" y="2934630"/>
            <a:chExt cx="4157716" cy="2065192"/>
          </a:xfrm>
        </p:grpSpPr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379862" y="3017350"/>
              <a:ext cx="421766" cy="44958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21338" y="3001536"/>
              <a:ext cx="871381" cy="4188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126564" y="2934630"/>
              <a:ext cx="572262" cy="54330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534405" y="4164330"/>
              <a:ext cx="643383" cy="30449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24777" y="4120133"/>
              <a:ext cx="429768" cy="42976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54801" y="4504181"/>
              <a:ext cx="767333" cy="44958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525005" y="4501133"/>
              <a:ext cx="826008" cy="44348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815072" y="4379213"/>
              <a:ext cx="573906" cy="60045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3" name="object 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465819" y="4411218"/>
              <a:ext cx="574481" cy="54744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4" name="object 3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131645" y="4255008"/>
              <a:ext cx="405933" cy="74481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35" name="object 35"/>
          <p:cNvSpPr txBox="1"/>
          <p:nvPr/>
        </p:nvSpPr>
        <p:spPr>
          <a:xfrm>
            <a:off x="9632800" y="7069530"/>
            <a:ext cx="5456144" cy="905401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algn="ctr">
              <a:spcBef>
                <a:spcPts val="151"/>
              </a:spcBef>
              <a:tabLst>
                <a:tab pos="3575998" algn="l"/>
              </a:tabLst>
            </a:pPr>
            <a:r>
              <a:rPr sz="1588" dirty="0">
                <a:latin typeface="Cambria"/>
                <a:cs typeface="Cambria"/>
              </a:rPr>
              <a:t>Importated</a:t>
            </a:r>
            <a:r>
              <a:rPr sz="1588" spc="-7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Plastic</a:t>
            </a:r>
            <a:r>
              <a:rPr sz="1588" spc="26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Planters	</a:t>
            </a:r>
            <a:r>
              <a:rPr sz="1588" spc="7" dirty="0">
                <a:latin typeface="Cambria"/>
                <a:cs typeface="Cambria"/>
              </a:rPr>
              <a:t>Plastic</a:t>
            </a:r>
            <a:r>
              <a:rPr sz="1588" spc="-20" dirty="0">
                <a:latin typeface="Cambria"/>
                <a:cs typeface="Cambria"/>
              </a:rPr>
              <a:t> </a:t>
            </a:r>
            <a:r>
              <a:rPr sz="1588" spc="-7" dirty="0">
                <a:latin typeface="Cambria"/>
                <a:cs typeface="Cambria"/>
              </a:rPr>
              <a:t>Roto </a:t>
            </a:r>
            <a:r>
              <a:rPr sz="1588" dirty="0">
                <a:latin typeface="Cambria"/>
                <a:cs typeface="Cambria"/>
              </a:rPr>
              <a:t>Moudled</a:t>
            </a:r>
          </a:p>
          <a:p>
            <a:pPr>
              <a:spcBef>
                <a:spcPts val="7"/>
              </a:spcBef>
            </a:pPr>
            <a:endParaRPr sz="2051" dirty="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</a:pPr>
            <a:r>
              <a:rPr sz="2118" b="1" dirty="0">
                <a:latin typeface="Cambria"/>
                <a:cs typeface="Cambria"/>
              </a:rPr>
              <a:t>Preserved</a:t>
            </a:r>
            <a:r>
              <a:rPr sz="2118" b="1" spc="-46" dirty="0">
                <a:latin typeface="Cambria"/>
                <a:cs typeface="Cambria"/>
              </a:rPr>
              <a:t> </a:t>
            </a:r>
            <a:r>
              <a:rPr sz="2118" b="1" spc="13" dirty="0">
                <a:latin typeface="Cambria"/>
                <a:cs typeface="Cambria"/>
              </a:rPr>
              <a:t>Moss</a:t>
            </a:r>
            <a:endParaRPr sz="2118" dirty="0">
              <a:latin typeface="Cambria"/>
              <a:cs typeface="Cambri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1229117" y="723900"/>
            <a:ext cx="14507981" cy="9077193"/>
            <a:chOff x="-950934" y="546948"/>
            <a:chExt cx="10961586" cy="6858322"/>
          </a:xfrm>
        </p:grpSpPr>
        <p:pic>
          <p:nvPicPr>
            <p:cNvPr id="37" name="object 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202592" y="6082833"/>
              <a:ext cx="2161400" cy="12961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574538" y="6051410"/>
              <a:ext cx="2436114" cy="12961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611597" y="3107816"/>
              <a:ext cx="1912399" cy="429745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0" name="object 4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-950934" y="1019127"/>
              <a:ext cx="1394117" cy="24086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1" name="object 4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89161" y="1082123"/>
              <a:ext cx="1325567" cy="231639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2" name="object 4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043672" y="892387"/>
              <a:ext cx="762888" cy="10294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3" name="object 4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924544" y="546948"/>
              <a:ext cx="994892" cy="141884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96342" y="2536788"/>
            <a:ext cx="1093414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spc="7" dirty="0">
                <a:latin typeface="Cambria"/>
                <a:cs typeface="Cambria"/>
              </a:rPr>
              <a:t>Ficus</a:t>
            </a:r>
            <a:r>
              <a:rPr sz="1588" spc="-60" dirty="0">
                <a:latin typeface="Cambria"/>
                <a:cs typeface="Cambria"/>
              </a:rPr>
              <a:t> </a:t>
            </a:r>
            <a:r>
              <a:rPr sz="1588" spc="-13" dirty="0">
                <a:latin typeface="Cambria"/>
                <a:cs typeface="Cambria"/>
              </a:rPr>
              <a:t>Lyrata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79034" y="2521657"/>
            <a:ext cx="1492624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indent="331126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Plumeria </a:t>
            </a:r>
            <a:r>
              <a:rPr sz="1588" spc="7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Singapore</a:t>
            </a:r>
            <a:r>
              <a:rPr sz="1588" spc="-73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Dwarf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9353" y="2512588"/>
            <a:ext cx="969869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indent="238680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Ficus </a:t>
            </a:r>
            <a:r>
              <a:rPr sz="1588" spc="13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Benjamina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12706" y="2702189"/>
            <a:ext cx="1470772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537030" marR="6723" indent="-521062">
              <a:lnSpc>
                <a:spcPct val="101699"/>
              </a:lnSpc>
              <a:spcBef>
                <a:spcPts val="119"/>
              </a:spcBef>
            </a:pPr>
            <a:r>
              <a:rPr sz="1588" spc="-7" dirty="0">
                <a:latin typeface="Cambria"/>
                <a:cs typeface="Cambria"/>
              </a:rPr>
              <a:t>Pachira</a:t>
            </a:r>
            <a:r>
              <a:rPr sz="1588" spc="-20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/</a:t>
            </a:r>
            <a:r>
              <a:rPr sz="1588" spc="-40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Money </a:t>
            </a:r>
            <a:r>
              <a:rPr sz="1588" spc="-331" dirty="0">
                <a:latin typeface="Cambria"/>
                <a:cs typeface="Cambria"/>
              </a:rPr>
              <a:t> </a:t>
            </a:r>
            <a:r>
              <a:rPr sz="1588" spc="-13" dirty="0">
                <a:latin typeface="Cambria"/>
                <a:cs typeface="Cambria"/>
              </a:rPr>
              <a:t>Tree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06607" y="4721920"/>
            <a:ext cx="1311088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403403" marR="6723" indent="-387435">
              <a:lnSpc>
                <a:spcPct val="101699"/>
              </a:lnSpc>
              <a:spcBef>
                <a:spcPts val="119"/>
              </a:spcBef>
            </a:pPr>
            <a:r>
              <a:rPr sz="1588" spc="-13" dirty="0">
                <a:latin typeface="Cambria"/>
                <a:cs typeface="Cambria"/>
              </a:rPr>
              <a:t>R</a:t>
            </a:r>
            <a:r>
              <a:rPr sz="1588" dirty="0">
                <a:latin typeface="Cambria"/>
                <a:cs typeface="Cambria"/>
              </a:rPr>
              <a:t>a</a:t>
            </a:r>
            <a:r>
              <a:rPr sz="1588" spc="13" dirty="0">
                <a:latin typeface="Cambria"/>
                <a:cs typeface="Cambria"/>
              </a:rPr>
              <a:t>derm</a:t>
            </a:r>
            <a:r>
              <a:rPr sz="1588" dirty="0">
                <a:latin typeface="Cambria"/>
                <a:cs typeface="Cambria"/>
              </a:rPr>
              <a:t>a</a:t>
            </a:r>
            <a:r>
              <a:rPr sz="1588" spc="7" dirty="0">
                <a:latin typeface="Cambria"/>
                <a:cs typeface="Cambria"/>
              </a:rPr>
              <a:t>che</a:t>
            </a:r>
            <a:r>
              <a:rPr sz="1588" spc="-13" dirty="0">
                <a:latin typeface="Cambria"/>
                <a:cs typeface="Cambria"/>
              </a:rPr>
              <a:t>ra  </a:t>
            </a:r>
            <a:r>
              <a:rPr sz="1588" spc="7" dirty="0">
                <a:latin typeface="Cambria"/>
                <a:cs typeface="Cambria"/>
              </a:rPr>
              <a:t>sinica</a:t>
            </a:r>
            <a:endParaRPr sz="1588" dirty="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25776" y="4686300"/>
            <a:ext cx="1417824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359701" marR="6723" indent="-342891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Dracaena</a:t>
            </a:r>
            <a:r>
              <a:rPr sz="1588" spc="-46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Draco </a:t>
            </a:r>
            <a:r>
              <a:rPr sz="1588" spc="-331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Big</a:t>
            </a:r>
            <a:r>
              <a:rPr sz="1588" spc="-13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Leaf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110695" y="4727220"/>
            <a:ext cx="1158968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spc="-86" dirty="0">
                <a:latin typeface="Cambria"/>
                <a:cs typeface="Cambria"/>
              </a:rPr>
              <a:t>Y</a:t>
            </a:r>
            <a:r>
              <a:rPr sz="1588" dirty="0">
                <a:latin typeface="Cambria"/>
                <a:cs typeface="Cambria"/>
              </a:rPr>
              <a:t>u</a:t>
            </a:r>
            <a:r>
              <a:rPr sz="1588" spc="7" dirty="0">
                <a:latin typeface="Cambria"/>
                <a:cs typeface="Cambria"/>
              </a:rPr>
              <a:t>cca</a:t>
            </a:r>
            <a:r>
              <a:rPr sz="1588" spc="-13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Glob</a:t>
            </a:r>
            <a:r>
              <a:rPr sz="1588" spc="-20" dirty="0">
                <a:latin typeface="Cambria"/>
                <a:cs typeface="Cambria"/>
              </a:rPr>
              <a:t>r</a:t>
            </a:r>
            <a:r>
              <a:rPr sz="1588" spc="7" dirty="0">
                <a:latin typeface="Cambria"/>
                <a:cs typeface="Cambria"/>
              </a:rPr>
              <a:t>a</a:t>
            </a:r>
            <a:endParaRPr sz="1588" dirty="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44361" y="4762500"/>
            <a:ext cx="835399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spc="-13" dirty="0">
                <a:latin typeface="Cambria"/>
                <a:cs typeface="Cambria"/>
              </a:rPr>
              <a:t>Fan</a:t>
            </a:r>
            <a:r>
              <a:rPr sz="1588" spc="-53" dirty="0">
                <a:latin typeface="Cambria"/>
                <a:cs typeface="Cambria"/>
              </a:rPr>
              <a:t> </a:t>
            </a:r>
            <a:r>
              <a:rPr sz="1588" spc="-7" dirty="0">
                <a:latin typeface="Cambria"/>
                <a:cs typeface="Cambria"/>
              </a:rPr>
              <a:t>Palm</a:t>
            </a:r>
            <a:endParaRPr sz="1588" dirty="0">
              <a:latin typeface="Cambria"/>
              <a:cs typeface="Cambri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284920" y="647700"/>
            <a:ext cx="11022288" cy="8009578"/>
            <a:chOff x="-153216" y="489374"/>
            <a:chExt cx="8327951" cy="605168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2806" y="546947"/>
              <a:ext cx="906780" cy="121005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12570" y="546947"/>
              <a:ext cx="989838" cy="12146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8231" y="546947"/>
              <a:ext cx="981455" cy="126873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98570" y="489374"/>
              <a:ext cx="923544" cy="138455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6334" y="2372954"/>
              <a:ext cx="798576" cy="111023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89015" y="2439248"/>
              <a:ext cx="806958" cy="104393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63012" y="2497921"/>
              <a:ext cx="800100" cy="98526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10583" y="2583688"/>
              <a:ext cx="869441" cy="95707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-153216" y="4297727"/>
              <a:ext cx="1495805" cy="22433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57829" y="4102763"/>
              <a:ext cx="1524761" cy="22867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369302" y="3107690"/>
              <a:ext cx="805433" cy="112395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22" name="object 22"/>
          <p:cNvSpPr txBox="1"/>
          <p:nvPr/>
        </p:nvSpPr>
        <p:spPr>
          <a:xfrm>
            <a:off x="3186951" y="8771515"/>
            <a:ext cx="2978524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spc="7" dirty="0">
                <a:latin typeface="Cambria"/>
                <a:cs typeface="Cambria"/>
              </a:rPr>
              <a:t>Room</a:t>
            </a:r>
            <a:r>
              <a:rPr sz="1588" spc="-20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Divider</a:t>
            </a:r>
            <a:r>
              <a:rPr sz="1588" spc="13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Movable</a:t>
            </a:r>
            <a:r>
              <a:rPr sz="1588" spc="-13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-</a:t>
            </a:r>
            <a:r>
              <a:rPr sz="1588" spc="-13" dirty="0">
                <a:latin typeface="Cambria"/>
                <a:cs typeface="Cambria"/>
              </a:rPr>
              <a:t> Two</a:t>
            </a:r>
            <a:r>
              <a:rPr sz="1588" spc="-7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Side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67600" y="8553682"/>
            <a:ext cx="1278311" cy="747015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indent="840" algn="ctr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Room </a:t>
            </a:r>
            <a:r>
              <a:rPr sz="1588" dirty="0">
                <a:latin typeface="Cambria"/>
                <a:cs typeface="Cambria"/>
              </a:rPr>
              <a:t>Divider </a:t>
            </a:r>
            <a:r>
              <a:rPr sz="1588" spc="-331" dirty="0">
                <a:latin typeface="Cambria"/>
                <a:cs typeface="Cambria"/>
              </a:rPr>
              <a:t> </a:t>
            </a:r>
            <a:r>
              <a:rPr sz="1588" spc="-7" dirty="0">
                <a:latin typeface="Cambria"/>
                <a:cs typeface="Cambria"/>
              </a:rPr>
              <a:t>Movable</a:t>
            </a:r>
            <a:r>
              <a:rPr sz="1588" spc="-46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-</a:t>
            </a:r>
            <a:r>
              <a:rPr sz="1588" spc="-40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One </a:t>
            </a:r>
            <a:r>
              <a:rPr sz="1588" spc="-331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Side</a:t>
            </a:r>
            <a:endParaRPr sz="1588" dirty="0">
              <a:latin typeface="Cambria"/>
              <a:cs typeface="Cambri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9567582" y="952500"/>
            <a:ext cx="5815179" cy="3793640"/>
            <a:chOff x="5349240" y="719666"/>
            <a:chExt cx="4393691" cy="2866305"/>
          </a:xfrm>
        </p:grpSpPr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995160" y="1040891"/>
              <a:ext cx="1436369" cy="74142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46592" y="831342"/>
              <a:ext cx="1196339" cy="275462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49240" y="719666"/>
              <a:ext cx="1500377" cy="217474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28" name="object 28"/>
          <p:cNvSpPr txBox="1"/>
          <p:nvPr/>
        </p:nvSpPr>
        <p:spPr>
          <a:xfrm>
            <a:off x="11795761" y="2444002"/>
            <a:ext cx="1801065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dirty="0">
                <a:latin typeface="Cambria"/>
                <a:cs typeface="Cambria"/>
              </a:rPr>
              <a:t>Hanging </a:t>
            </a:r>
            <a:r>
              <a:rPr sz="1588" spc="-13" dirty="0">
                <a:latin typeface="Cambria"/>
                <a:cs typeface="Cambria"/>
              </a:rPr>
              <a:t>Wall</a:t>
            </a:r>
            <a:r>
              <a:rPr sz="1588" spc="-26" dirty="0">
                <a:latin typeface="Cambria"/>
                <a:cs typeface="Cambria"/>
              </a:rPr>
              <a:t> </a:t>
            </a:r>
            <a:r>
              <a:rPr sz="1588" spc="-7" dirty="0">
                <a:latin typeface="Cambria"/>
                <a:cs typeface="Cambria"/>
              </a:rPr>
              <a:t>Frame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3643385" y="4803962"/>
            <a:ext cx="1768288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dirty="0">
                <a:latin typeface="Cambria"/>
                <a:cs typeface="Cambria"/>
              </a:rPr>
              <a:t>Hanging Green</a:t>
            </a:r>
            <a:r>
              <a:rPr sz="1588" spc="-7" dirty="0">
                <a:latin typeface="Cambria"/>
                <a:cs typeface="Cambria"/>
              </a:rPr>
              <a:t> </a:t>
            </a:r>
            <a:r>
              <a:rPr sz="1588" spc="-13" dirty="0">
                <a:latin typeface="Cambria"/>
                <a:cs typeface="Cambria"/>
              </a:rPr>
              <a:t>Wall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891657" y="4032436"/>
            <a:ext cx="1236289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74798" marR="6723" indent="-58830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Room</a:t>
            </a:r>
            <a:r>
              <a:rPr sz="1588" spc="-93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Divider </a:t>
            </a:r>
            <a:r>
              <a:rPr sz="1588" spc="-324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(Fabricated)</a:t>
            </a:r>
            <a:endParaRPr sz="1588">
              <a:latin typeface="Cambria"/>
              <a:cs typeface="Cambria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9341673" y="2825898"/>
            <a:ext cx="6355527" cy="5961418"/>
            <a:chOff x="5178552" y="2135123"/>
            <a:chExt cx="4801952" cy="4504182"/>
          </a:xfrm>
        </p:grpSpPr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78552" y="3489197"/>
              <a:ext cx="2117598" cy="8336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14443" y="4808981"/>
              <a:ext cx="1096517" cy="108051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4" name="object 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257288" y="2135123"/>
              <a:ext cx="1030224" cy="7620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5" name="object 3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566916" y="4959857"/>
              <a:ext cx="1571244" cy="167944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6" name="object 3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788737" y="4598670"/>
              <a:ext cx="1191767" cy="172135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37" name="object 37"/>
          <p:cNvSpPr txBox="1"/>
          <p:nvPr/>
        </p:nvSpPr>
        <p:spPr>
          <a:xfrm>
            <a:off x="9957211" y="5604473"/>
            <a:ext cx="3323945" cy="682027"/>
          </a:xfrm>
          <a:prstGeom prst="rect">
            <a:avLst/>
          </a:prstGeom>
        </p:spPr>
        <p:txBody>
          <a:bodyPr vert="horz" wrap="square" lIns="0" tIns="102534" rIns="0" bIns="0" rtlCol="0">
            <a:spAutoFit/>
          </a:bodyPr>
          <a:lstStyle/>
          <a:p>
            <a:pPr marL="2410332">
              <a:spcBef>
                <a:spcPts val="807"/>
              </a:spcBef>
            </a:pPr>
            <a:r>
              <a:rPr sz="1588" spc="-13" dirty="0">
                <a:latin typeface="Cambria"/>
                <a:cs typeface="Cambria"/>
              </a:rPr>
              <a:t>Terrarium</a:t>
            </a:r>
            <a:endParaRPr sz="1588" dirty="0">
              <a:latin typeface="Cambria"/>
              <a:cs typeface="Cambria"/>
            </a:endParaRPr>
          </a:p>
          <a:p>
            <a:pPr marL="16808">
              <a:spcBef>
                <a:spcPts val="682"/>
              </a:spcBef>
            </a:pPr>
            <a:r>
              <a:rPr sz="1588" spc="7" dirty="0">
                <a:latin typeface="Cambria"/>
                <a:cs typeface="Cambria"/>
              </a:rPr>
              <a:t>Cabinet</a:t>
            </a:r>
            <a:r>
              <a:rPr sz="1588" spc="-13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Planters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11439747" y="9045837"/>
            <a:ext cx="2022101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spc="-13" dirty="0">
                <a:latin typeface="Cambria"/>
                <a:cs typeface="Cambria"/>
              </a:rPr>
              <a:t>Wall </a:t>
            </a:r>
            <a:r>
              <a:rPr sz="1588" dirty="0">
                <a:latin typeface="Cambria"/>
                <a:cs typeface="Cambria"/>
              </a:rPr>
              <a:t>Mounted</a:t>
            </a:r>
            <a:r>
              <a:rPr sz="1588" spc="-26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Planters</a:t>
            </a:r>
            <a:endParaRPr sz="1588">
              <a:latin typeface="Cambria"/>
              <a:cs typeface="Cambria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4677222" y="5895865"/>
            <a:ext cx="10029378" cy="4200633"/>
            <a:chOff x="1654301" y="4454652"/>
            <a:chExt cx="7577747" cy="3173811"/>
          </a:xfrm>
        </p:grpSpPr>
        <p:pic>
          <p:nvPicPr>
            <p:cNvPr id="40" name="object 4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350415" y="6746830"/>
              <a:ext cx="881633" cy="88163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1" name="object 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647943" y="6226640"/>
              <a:ext cx="826008" cy="122910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2" name="object 4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54301" y="4454652"/>
              <a:ext cx="1431797" cy="207492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44" name="object 44"/>
          <p:cNvSpPr txBox="1"/>
          <p:nvPr/>
        </p:nvSpPr>
        <p:spPr>
          <a:xfrm>
            <a:off x="4768326" y="5158964"/>
            <a:ext cx="2063283" cy="347139"/>
          </a:xfrm>
          <a:prstGeom prst="rect">
            <a:avLst/>
          </a:prstGeom>
        </p:spPr>
        <p:txBody>
          <a:bodyPr vert="horz" wrap="square" lIns="0" tIns="21011" rIns="0" bIns="0" rtlCol="0">
            <a:spAutoFit/>
          </a:bodyPr>
          <a:lstStyle/>
          <a:p>
            <a:pPr marL="16808">
              <a:spcBef>
                <a:spcPts val="165"/>
              </a:spcBef>
            </a:pPr>
            <a:r>
              <a:rPr sz="2118" b="1" spc="7" dirty="0">
                <a:latin typeface="Cambria"/>
                <a:cs typeface="Cambria"/>
              </a:rPr>
              <a:t>Green</a:t>
            </a:r>
            <a:r>
              <a:rPr sz="2118" b="1" spc="-86" dirty="0">
                <a:latin typeface="Cambria"/>
                <a:cs typeface="Cambria"/>
              </a:rPr>
              <a:t> </a:t>
            </a:r>
            <a:r>
              <a:rPr sz="2118" b="1" spc="7" dirty="0">
                <a:latin typeface="Cambria"/>
                <a:cs typeface="Cambria"/>
              </a:rPr>
              <a:t>Furniture</a:t>
            </a:r>
            <a:endParaRPr sz="2118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71800" y="2095500"/>
            <a:ext cx="1011891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245403" marR="6723" indent="-229435">
              <a:lnSpc>
                <a:spcPct val="101699"/>
              </a:lnSpc>
              <a:spcBef>
                <a:spcPts val="119"/>
              </a:spcBef>
            </a:pPr>
            <a:r>
              <a:rPr sz="1588" spc="-26" dirty="0">
                <a:latin typeface="Cambria"/>
                <a:cs typeface="Cambria"/>
              </a:rPr>
              <a:t>S</a:t>
            </a:r>
            <a:r>
              <a:rPr sz="1588" dirty="0">
                <a:latin typeface="Cambria"/>
                <a:cs typeface="Cambria"/>
              </a:rPr>
              <a:t>yngonium  </a:t>
            </a:r>
            <a:r>
              <a:rPr sz="1588" spc="7" dirty="0">
                <a:latin typeface="Cambria"/>
                <a:cs typeface="Cambria"/>
              </a:rPr>
              <a:t>Green</a:t>
            </a:r>
            <a:endParaRPr sz="1588" dirty="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95800" y="2054920"/>
            <a:ext cx="1011891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309274" marR="6723" indent="-292466">
              <a:lnSpc>
                <a:spcPct val="101699"/>
              </a:lnSpc>
              <a:spcBef>
                <a:spcPts val="119"/>
              </a:spcBef>
            </a:pPr>
            <a:r>
              <a:rPr sz="1588" spc="-26" dirty="0">
                <a:latin typeface="Cambria"/>
                <a:cs typeface="Cambria"/>
              </a:rPr>
              <a:t>S</a:t>
            </a:r>
            <a:r>
              <a:rPr sz="1588" dirty="0">
                <a:latin typeface="Cambria"/>
                <a:cs typeface="Cambria"/>
              </a:rPr>
              <a:t>yngonium  Pink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09847" y="2210930"/>
            <a:ext cx="1140477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dirty="0">
                <a:latin typeface="Cambria"/>
                <a:cs typeface="Cambria"/>
              </a:rPr>
              <a:t>Croton</a:t>
            </a:r>
            <a:r>
              <a:rPr sz="1588" spc="-46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petra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99606" y="2223029"/>
            <a:ext cx="1306046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dirty="0">
                <a:latin typeface="Cambria"/>
                <a:cs typeface="Cambria"/>
              </a:rPr>
              <a:t>Spathiphyllum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53990" y="4385392"/>
            <a:ext cx="1218640" cy="758108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5968" marR="6723" algn="ctr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Zamioculcas/  ZZ</a:t>
            </a:r>
            <a:r>
              <a:rPr sz="1588" dirty="0">
                <a:latin typeface="Cambria"/>
                <a:cs typeface="Cambria"/>
              </a:rPr>
              <a:t> Plant</a:t>
            </a:r>
          </a:p>
          <a:p>
            <a:pPr algn="ctr">
              <a:spcBef>
                <a:spcPts val="33"/>
              </a:spcBef>
            </a:pPr>
            <a:r>
              <a:rPr sz="1588" dirty="0">
                <a:latin typeface="Cambria"/>
                <a:cs typeface="Cambria"/>
              </a:rPr>
              <a:t>’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419600" y="4422420"/>
            <a:ext cx="1352270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dirty="0">
                <a:latin typeface="Cambria"/>
                <a:cs typeface="Cambria"/>
              </a:rPr>
              <a:t>Strelitzia</a:t>
            </a:r>
            <a:r>
              <a:rPr sz="1588" spc="-26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-</a:t>
            </a:r>
            <a:r>
              <a:rPr sz="1588" spc="-40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BOP</a:t>
            </a:r>
            <a:endParaRPr sz="1588" dirty="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82452" y="4152900"/>
            <a:ext cx="1214438" cy="747015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33617" marR="6723" indent="-17649" algn="just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Ficus</a:t>
            </a:r>
            <a:r>
              <a:rPr sz="1588" spc="-66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Elastica </a:t>
            </a:r>
            <a:r>
              <a:rPr sz="1588" spc="-336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Rubber </a:t>
            </a:r>
            <a:r>
              <a:rPr sz="1588" spc="7" dirty="0">
                <a:latin typeface="Cambria"/>
                <a:cs typeface="Cambria"/>
              </a:rPr>
              <a:t>Plant </a:t>
            </a:r>
            <a:r>
              <a:rPr sz="1588" spc="-331" dirty="0">
                <a:latin typeface="Cambria"/>
                <a:cs typeface="Cambria"/>
              </a:rPr>
              <a:t> </a:t>
            </a:r>
            <a:r>
              <a:rPr sz="1588" spc="-7" dirty="0">
                <a:latin typeface="Cambria"/>
                <a:cs typeface="Cambria"/>
              </a:rPr>
              <a:t>Variegated</a:t>
            </a:r>
            <a:endParaRPr sz="1588" dirty="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20000" y="4152900"/>
            <a:ext cx="1214438" cy="747015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5968" marR="6723" algn="ctr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Ficus</a:t>
            </a:r>
            <a:r>
              <a:rPr sz="1588" spc="-66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Elastica </a:t>
            </a:r>
            <a:r>
              <a:rPr sz="1588" spc="-331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Rubber </a:t>
            </a:r>
            <a:r>
              <a:rPr sz="1588" spc="7" dirty="0">
                <a:latin typeface="Cambria"/>
                <a:cs typeface="Cambria"/>
              </a:rPr>
              <a:t>Plant </a:t>
            </a:r>
            <a:r>
              <a:rPr sz="1588" spc="-331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Green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000468" y="6470294"/>
            <a:ext cx="876580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50425" marR="6723" indent="-34456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Co</a:t>
            </a:r>
            <a:r>
              <a:rPr sz="1588" spc="-20" dirty="0">
                <a:latin typeface="Cambria"/>
                <a:cs typeface="Cambria"/>
              </a:rPr>
              <a:t>rd</a:t>
            </a:r>
            <a:r>
              <a:rPr sz="1588" spc="-13" dirty="0">
                <a:latin typeface="Cambria"/>
                <a:cs typeface="Cambria"/>
              </a:rPr>
              <a:t>y</a:t>
            </a:r>
            <a:r>
              <a:rPr sz="1588" dirty="0">
                <a:latin typeface="Cambria"/>
                <a:cs typeface="Cambria"/>
              </a:rPr>
              <a:t>line  </a:t>
            </a:r>
            <a:r>
              <a:rPr sz="1588" spc="7" dirty="0">
                <a:latin typeface="Cambria"/>
                <a:cs typeface="Cambria"/>
              </a:rPr>
              <a:t>fruticosa</a:t>
            </a:r>
            <a:endParaRPr sz="1588" dirty="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36830" y="6444992"/>
            <a:ext cx="933730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indent="17649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Schefflera </a:t>
            </a:r>
            <a:r>
              <a:rPr sz="1588" spc="-331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arboricola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101212" y="6507537"/>
            <a:ext cx="1232926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228595" marR="6723" indent="-211786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Dief</a:t>
            </a:r>
            <a:r>
              <a:rPr sz="1588" spc="-13" dirty="0">
                <a:latin typeface="Cambria"/>
                <a:cs typeface="Cambria"/>
              </a:rPr>
              <a:t>f</a:t>
            </a:r>
            <a:r>
              <a:rPr sz="1588" spc="7" dirty="0">
                <a:latin typeface="Cambria"/>
                <a:cs typeface="Cambria"/>
              </a:rPr>
              <a:t>e</a:t>
            </a:r>
            <a:r>
              <a:rPr sz="1588" dirty="0">
                <a:latin typeface="Cambria"/>
                <a:cs typeface="Cambria"/>
              </a:rPr>
              <a:t>nbachia  ‘Seguine’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66619" y="6502501"/>
            <a:ext cx="1232926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321041" marR="6723" indent="-305072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Dief</a:t>
            </a:r>
            <a:r>
              <a:rPr sz="1588" spc="-13" dirty="0">
                <a:latin typeface="Cambria"/>
                <a:cs typeface="Cambria"/>
              </a:rPr>
              <a:t>f</a:t>
            </a:r>
            <a:r>
              <a:rPr sz="1588" spc="7" dirty="0">
                <a:latin typeface="Cambria"/>
                <a:cs typeface="Cambria"/>
              </a:rPr>
              <a:t>e</a:t>
            </a:r>
            <a:r>
              <a:rPr sz="1588" dirty="0">
                <a:latin typeface="Cambria"/>
                <a:cs typeface="Cambria"/>
              </a:rPr>
              <a:t>nbachia  </a:t>
            </a:r>
            <a:r>
              <a:rPr sz="1588" spc="7" dirty="0">
                <a:latin typeface="Cambria"/>
                <a:cs typeface="Cambria"/>
              </a:rPr>
              <a:t>‘Pinky’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64876" y="8982504"/>
            <a:ext cx="928688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indent="13447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Dracaena </a:t>
            </a:r>
            <a:r>
              <a:rPr sz="1588" spc="7" dirty="0">
                <a:latin typeface="Cambria"/>
                <a:cs typeface="Cambria"/>
              </a:rPr>
              <a:t> ma</a:t>
            </a:r>
            <a:r>
              <a:rPr sz="1588" spc="-7" dirty="0">
                <a:latin typeface="Cambria"/>
                <a:cs typeface="Cambria"/>
              </a:rPr>
              <a:t>r</a:t>
            </a:r>
            <a:r>
              <a:rPr sz="1588" dirty="0">
                <a:latin typeface="Cambria"/>
                <a:cs typeface="Cambria"/>
              </a:rPr>
              <a:t>ginata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59120" y="8973651"/>
            <a:ext cx="966507" cy="747015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5968" marR="6723" indent="-840" algn="ctr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Ficus </a:t>
            </a:r>
            <a:r>
              <a:rPr sz="1588" spc="13" dirty="0">
                <a:latin typeface="Cambria"/>
                <a:cs typeface="Cambria"/>
              </a:rPr>
              <a:t> </a:t>
            </a:r>
            <a:r>
              <a:rPr sz="1588" spc="-79" dirty="0">
                <a:latin typeface="Cambria"/>
                <a:cs typeface="Cambria"/>
              </a:rPr>
              <a:t>V</a:t>
            </a:r>
            <a:r>
              <a:rPr sz="1588" dirty="0">
                <a:latin typeface="Cambria"/>
                <a:cs typeface="Cambria"/>
              </a:rPr>
              <a:t>a</a:t>
            </a:r>
            <a:r>
              <a:rPr sz="1588" spc="7" dirty="0">
                <a:latin typeface="Cambria"/>
                <a:cs typeface="Cambria"/>
              </a:rPr>
              <a:t>rie</a:t>
            </a:r>
            <a:r>
              <a:rPr sz="1588" spc="-13" dirty="0">
                <a:latin typeface="Cambria"/>
                <a:cs typeface="Cambria"/>
              </a:rPr>
              <a:t>g</a:t>
            </a:r>
            <a:r>
              <a:rPr sz="1588" dirty="0">
                <a:latin typeface="Cambria"/>
                <a:cs typeface="Cambria"/>
              </a:rPr>
              <a:t>a</a:t>
            </a:r>
            <a:r>
              <a:rPr sz="1588" spc="-13" dirty="0">
                <a:latin typeface="Cambria"/>
                <a:cs typeface="Cambria"/>
              </a:rPr>
              <a:t>t</a:t>
            </a:r>
            <a:r>
              <a:rPr sz="1588" dirty="0">
                <a:latin typeface="Cambria"/>
                <a:cs typeface="Cambria"/>
              </a:rPr>
              <a:t>ed   ’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764807" y="9046644"/>
            <a:ext cx="1121149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05053" marR="6723" indent="-89085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Money</a:t>
            </a:r>
            <a:r>
              <a:rPr sz="1588" spc="-79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plant </a:t>
            </a:r>
            <a:r>
              <a:rPr sz="1588" spc="-331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moss</a:t>
            </a:r>
            <a:r>
              <a:rPr sz="1588" spc="-40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stick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749646" y="2231158"/>
            <a:ext cx="759759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dirty="0">
                <a:latin typeface="Cambria"/>
                <a:cs typeface="Cambria"/>
              </a:rPr>
              <a:t>Alocasia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049650" y="2179729"/>
            <a:ext cx="1231246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269776" marR="6723" indent="-253808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Philodend</a:t>
            </a:r>
            <a:r>
              <a:rPr sz="1588" spc="-20" dirty="0">
                <a:latin typeface="Cambria"/>
                <a:cs typeface="Cambria"/>
              </a:rPr>
              <a:t>r</a:t>
            </a:r>
            <a:r>
              <a:rPr sz="1588" spc="7" dirty="0">
                <a:latin typeface="Cambria"/>
                <a:cs typeface="Cambria"/>
              </a:rPr>
              <a:t>on  selloum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603807" y="2195861"/>
            <a:ext cx="1184182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406764" marR="6723" indent="-390796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Dracaena</a:t>
            </a:r>
            <a:r>
              <a:rPr sz="1588" spc="-60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Big </a:t>
            </a:r>
            <a:r>
              <a:rPr sz="1588" spc="-331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Leaf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957245" y="2239245"/>
            <a:ext cx="1398494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dirty="0">
                <a:latin typeface="Cambria"/>
                <a:cs typeface="Cambria"/>
              </a:rPr>
              <a:t>Dracaena</a:t>
            </a:r>
            <a:r>
              <a:rPr sz="1588" spc="-46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green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21551" y="4263473"/>
            <a:ext cx="982476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indent="63872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Dracaena </a:t>
            </a:r>
            <a:r>
              <a:rPr sz="1588" spc="7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Dara</a:t>
            </a:r>
            <a:r>
              <a:rPr sz="1588" spc="-73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Singh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39228" y="9032538"/>
            <a:ext cx="1393451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indent="80681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Philodendron </a:t>
            </a:r>
            <a:r>
              <a:rPr sz="1588" spc="13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Gold</a:t>
            </a:r>
            <a:r>
              <a:rPr sz="1588" spc="-46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moss</a:t>
            </a:r>
            <a:r>
              <a:rPr sz="1588" spc="-40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stick</a:t>
            </a:r>
            <a:endParaRPr sz="1588" dirty="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171502" y="4152900"/>
            <a:ext cx="853888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68074" marR="6723" indent="-52106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D</a:t>
            </a:r>
            <a:r>
              <a:rPr sz="1588" spc="-20" dirty="0">
                <a:latin typeface="Cambria"/>
                <a:cs typeface="Cambria"/>
              </a:rPr>
              <a:t>r</a:t>
            </a:r>
            <a:r>
              <a:rPr sz="1588" dirty="0">
                <a:latin typeface="Cambria"/>
                <a:cs typeface="Cambria"/>
              </a:rPr>
              <a:t>acaena  </a:t>
            </a:r>
            <a:r>
              <a:rPr sz="1588" spc="-13" dirty="0">
                <a:latin typeface="Cambria"/>
                <a:cs typeface="Cambria"/>
              </a:rPr>
              <a:t>Vectoria</a:t>
            </a:r>
            <a:endParaRPr sz="1588" dirty="0"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782125" y="4381500"/>
            <a:ext cx="928688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dirty="0">
                <a:latin typeface="Cambria"/>
                <a:cs typeface="Cambria"/>
              </a:rPr>
              <a:t>Aspidistra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4174913" y="4569520"/>
            <a:ext cx="1237128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280701" marR="6723" indent="-264733">
              <a:lnSpc>
                <a:spcPct val="101699"/>
              </a:lnSpc>
              <a:spcBef>
                <a:spcPts val="119"/>
              </a:spcBef>
            </a:pPr>
            <a:r>
              <a:rPr sz="1588" spc="13" dirty="0">
                <a:latin typeface="Cambria"/>
                <a:cs typeface="Cambria"/>
              </a:rPr>
              <a:t>Chamaedo</a:t>
            </a:r>
            <a:r>
              <a:rPr sz="1588" spc="-20" dirty="0">
                <a:latin typeface="Cambria"/>
                <a:cs typeface="Cambria"/>
              </a:rPr>
              <a:t>r</a:t>
            </a:r>
            <a:r>
              <a:rPr sz="1588" spc="7" dirty="0">
                <a:latin typeface="Cambria"/>
                <a:cs typeface="Cambria"/>
              </a:rPr>
              <a:t>ea  </a:t>
            </a:r>
            <a:r>
              <a:rPr sz="1588" dirty="0">
                <a:latin typeface="Cambria"/>
                <a:cs typeface="Cambria"/>
              </a:rPr>
              <a:t>Elegans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9453589" y="6478342"/>
            <a:ext cx="1231246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36138" marR="6723" indent="-20170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Philodend</a:t>
            </a:r>
            <a:r>
              <a:rPr sz="1588" spc="-20" dirty="0">
                <a:latin typeface="Cambria"/>
                <a:cs typeface="Cambria"/>
              </a:rPr>
              <a:t>r</a:t>
            </a:r>
            <a:r>
              <a:rPr sz="1588" spc="7" dirty="0">
                <a:latin typeface="Cambria"/>
                <a:cs typeface="Cambria"/>
              </a:rPr>
              <a:t>on  </a:t>
            </a:r>
            <a:r>
              <a:rPr sz="1588" dirty="0">
                <a:latin typeface="Cambria"/>
                <a:cs typeface="Cambria"/>
              </a:rPr>
              <a:t>monsteraalm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11229614" y="6571127"/>
            <a:ext cx="680757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indent="23532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Rhapis </a:t>
            </a:r>
            <a:r>
              <a:rPr sz="1588" spc="-331" dirty="0">
                <a:latin typeface="Cambria"/>
                <a:cs typeface="Cambria"/>
              </a:rPr>
              <a:t> </a:t>
            </a:r>
            <a:r>
              <a:rPr sz="1588" spc="13" dirty="0">
                <a:latin typeface="Cambria"/>
                <a:cs typeface="Cambria"/>
              </a:rPr>
              <a:t>E</a:t>
            </a:r>
            <a:r>
              <a:rPr sz="1588" spc="-26" dirty="0">
                <a:latin typeface="Cambria"/>
                <a:cs typeface="Cambria"/>
              </a:rPr>
              <a:t>x</a:t>
            </a:r>
            <a:r>
              <a:rPr sz="1588" spc="7" dirty="0">
                <a:latin typeface="Cambria"/>
                <a:cs typeface="Cambria"/>
              </a:rPr>
              <a:t>celsa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852307" y="6362700"/>
            <a:ext cx="1016093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dirty="0">
                <a:latin typeface="Cambria"/>
                <a:cs typeface="Cambria"/>
              </a:rPr>
              <a:t>Areca</a:t>
            </a:r>
            <a:r>
              <a:rPr sz="1588" spc="-60" dirty="0">
                <a:latin typeface="Cambria"/>
                <a:cs typeface="Cambria"/>
              </a:rPr>
              <a:t> </a:t>
            </a:r>
            <a:r>
              <a:rPr sz="1588" spc="-7" dirty="0">
                <a:latin typeface="Cambria"/>
                <a:cs typeface="Cambria"/>
              </a:rPr>
              <a:t>Palm</a:t>
            </a:r>
            <a:endParaRPr sz="1588" dirty="0">
              <a:latin typeface="Cambria"/>
              <a:cs typeface="Cambr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466990" y="6716363"/>
            <a:ext cx="561415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dirty="0">
                <a:latin typeface="Cambria"/>
                <a:cs typeface="Cambria"/>
              </a:rPr>
              <a:t>Clusia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757684" y="9031556"/>
            <a:ext cx="853888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925" marR="6723" indent="-152957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D</a:t>
            </a:r>
            <a:r>
              <a:rPr sz="1588" spc="-20" dirty="0">
                <a:latin typeface="Cambria"/>
                <a:cs typeface="Cambria"/>
              </a:rPr>
              <a:t>r</a:t>
            </a:r>
            <a:r>
              <a:rPr sz="1588" dirty="0">
                <a:latin typeface="Cambria"/>
                <a:cs typeface="Cambria"/>
              </a:rPr>
              <a:t>acaena  Draco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184744" y="8950871"/>
            <a:ext cx="1193426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336169" marR="6723" indent="-320201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Homalemena  Green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853859" y="9070884"/>
            <a:ext cx="928688" cy="747015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indent="36979" algn="just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Dracaena </a:t>
            </a:r>
            <a:r>
              <a:rPr sz="1588" spc="-336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ma</a:t>
            </a:r>
            <a:r>
              <a:rPr sz="1588" spc="-7" dirty="0">
                <a:latin typeface="Cambria"/>
                <a:cs typeface="Cambria"/>
              </a:rPr>
              <a:t>r</a:t>
            </a:r>
            <a:r>
              <a:rPr sz="1588" dirty="0">
                <a:latin typeface="Cambria"/>
                <a:cs typeface="Cambria"/>
              </a:rPr>
              <a:t>ginata  </a:t>
            </a:r>
            <a:r>
              <a:rPr sz="1588" spc="7" dirty="0">
                <a:latin typeface="Cambria"/>
                <a:cs typeface="Cambria"/>
              </a:rPr>
              <a:t>tricolor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4418089" y="9228220"/>
            <a:ext cx="672353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spc="7" dirty="0">
                <a:latin typeface="Cambria"/>
                <a:cs typeface="Cambria"/>
              </a:rPr>
              <a:t>B</a:t>
            </a:r>
            <a:r>
              <a:rPr sz="1588" spc="-20" dirty="0">
                <a:latin typeface="Cambria"/>
                <a:cs typeface="Cambria"/>
              </a:rPr>
              <a:t>r</a:t>
            </a:r>
            <a:r>
              <a:rPr sz="1588" dirty="0">
                <a:latin typeface="Cambria"/>
                <a:cs typeface="Cambria"/>
              </a:rPr>
              <a:t>assia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34" name="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0683" y="2781300"/>
            <a:ext cx="1200150" cy="1298985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53990" y="5050155"/>
            <a:ext cx="1185022" cy="1388745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714195" y="4762500"/>
            <a:ext cx="1276797" cy="1436161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2743200" y="419100"/>
            <a:ext cx="12573411" cy="8579711"/>
            <a:chOff x="277310" y="662094"/>
            <a:chExt cx="9499911" cy="6482448"/>
          </a:xfrm>
        </p:grpSpPr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5947" y="834813"/>
              <a:ext cx="835152" cy="80695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6097" y="777240"/>
              <a:ext cx="905255" cy="88544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13303" y="777240"/>
              <a:ext cx="798576" cy="95631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1" name="object 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12108" y="777240"/>
              <a:ext cx="746545" cy="95859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2" name="object 4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9099" y="2495333"/>
              <a:ext cx="786383" cy="100583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3" name="object 4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07820" y="2292557"/>
              <a:ext cx="786383" cy="109346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4" name="object 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77101" y="2347832"/>
              <a:ext cx="528490" cy="92304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5" name="object 4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56293" y="3934434"/>
              <a:ext cx="769639" cy="106461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6" name="object 4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00041" y="5701314"/>
              <a:ext cx="914400" cy="128092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7" name="object 4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754582" y="4133419"/>
              <a:ext cx="1036319" cy="93192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8" name="object 4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50159" y="4064078"/>
              <a:ext cx="931163" cy="101726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9" name="object 4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7310" y="5658058"/>
              <a:ext cx="931231" cy="104393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0" name="object 5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68286" y="5763797"/>
              <a:ext cx="724084" cy="107289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1" name="object 5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30850" y="5635021"/>
              <a:ext cx="954786" cy="134645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2" name="object 5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224272" y="834813"/>
              <a:ext cx="1006602" cy="89839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3" name="object 5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358890" y="834813"/>
              <a:ext cx="1072896" cy="87350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4" name="object 5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709916" y="662094"/>
              <a:ext cx="781812" cy="104851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5" name="object 5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836152" y="662094"/>
              <a:ext cx="786383" cy="11772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6" name="object 5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401337" y="2445021"/>
              <a:ext cx="745998" cy="88343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7" name="object 5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491760" y="2546641"/>
              <a:ext cx="982217" cy="78181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8" name="object 5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06557" y="3901009"/>
              <a:ext cx="799095" cy="116890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9" name="object 5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923964" y="3819774"/>
              <a:ext cx="844296" cy="135102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0" name="object 6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471613" y="5680741"/>
              <a:ext cx="832103" cy="130606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1" name="object 6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025581" y="5697504"/>
              <a:ext cx="690372" cy="144703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2" name="object 6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583370" y="5920771"/>
              <a:ext cx="1013142" cy="9989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3" name="object 6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853626" y="5560345"/>
              <a:ext cx="969263" cy="14432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4" name="object 6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655814" y="2446190"/>
              <a:ext cx="939546" cy="115214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5" name="object 6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755380" y="2448391"/>
              <a:ext cx="1021841" cy="103479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6" name="object 6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334714" y="4195903"/>
              <a:ext cx="882396" cy="87401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37949" y="535530"/>
            <a:ext cx="13447" cy="9216277"/>
          </a:xfrm>
          <a:custGeom>
            <a:avLst/>
            <a:gdLst/>
            <a:ahLst/>
            <a:cxnLst/>
            <a:rect l="l" t="t" r="r" b="b"/>
            <a:pathLst>
              <a:path w="10160" h="6963409">
                <a:moveTo>
                  <a:pt x="9906" y="6963156"/>
                </a:moveTo>
                <a:lnTo>
                  <a:pt x="9905" y="0"/>
                </a:lnTo>
                <a:lnTo>
                  <a:pt x="0" y="0"/>
                </a:lnTo>
                <a:lnTo>
                  <a:pt x="0" y="6963156"/>
                </a:lnTo>
                <a:lnTo>
                  <a:pt x="9906" y="6963156"/>
                </a:lnTo>
                <a:close/>
              </a:path>
            </a:pathLst>
          </a:custGeom>
          <a:solidFill>
            <a:srgbClr val="4A7EBB"/>
          </a:solidFill>
        </p:spPr>
        <p:txBody>
          <a:bodyPr wrap="square" lIns="0" tIns="0" rIns="0" bIns="0" rtlCol="0"/>
          <a:lstStyle/>
          <a:p>
            <a:endParaRPr sz="2382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00038" y="1289910"/>
            <a:ext cx="1107364" cy="11134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83274" y="1405890"/>
            <a:ext cx="996426" cy="9691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5" name="object 5"/>
          <p:cNvGrpSpPr/>
          <p:nvPr/>
        </p:nvGrpSpPr>
        <p:grpSpPr>
          <a:xfrm>
            <a:off x="2487706" y="535528"/>
            <a:ext cx="13312588" cy="344581"/>
            <a:chOff x="0" y="404621"/>
            <a:chExt cx="10058400" cy="260350"/>
          </a:xfrm>
        </p:grpSpPr>
        <p:sp>
          <p:nvSpPr>
            <p:cNvPr id="6" name="object 6"/>
            <p:cNvSpPr/>
            <p:nvPr/>
          </p:nvSpPr>
          <p:spPr>
            <a:xfrm>
              <a:off x="0" y="404621"/>
              <a:ext cx="5029200" cy="246379"/>
            </a:xfrm>
            <a:custGeom>
              <a:avLst/>
              <a:gdLst/>
              <a:ahLst/>
              <a:cxnLst/>
              <a:rect l="l" t="t" r="r" b="b"/>
              <a:pathLst>
                <a:path w="5029200" h="246379">
                  <a:moveTo>
                    <a:pt x="5029200" y="123443"/>
                  </a:moveTo>
                  <a:lnTo>
                    <a:pt x="4906518" y="0"/>
                  </a:lnTo>
                  <a:lnTo>
                    <a:pt x="0" y="0"/>
                  </a:lnTo>
                  <a:lnTo>
                    <a:pt x="0" y="246126"/>
                  </a:lnTo>
                  <a:lnTo>
                    <a:pt x="4906518" y="246125"/>
                  </a:lnTo>
                  <a:lnTo>
                    <a:pt x="5029200" y="123443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382"/>
            </a:p>
          </p:txBody>
        </p:sp>
        <p:sp>
          <p:nvSpPr>
            <p:cNvPr id="7" name="object 7"/>
            <p:cNvSpPr/>
            <p:nvPr/>
          </p:nvSpPr>
          <p:spPr>
            <a:xfrm>
              <a:off x="228600" y="404621"/>
              <a:ext cx="539115" cy="250190"/>
            </a:xfrm>
            <a:custGeom>
              <a:avLst/>
              <a:gdLst/>
              <a:ahLst/>
              <a:cxnLst/>
              <a:rect l="l" t="t" r="r" b="b"/>
              <a:pathLst>
                <a:path w="539115" h="250190">
                  <a:moveTo>
                    <a:pt x="239268" y="6858"/>
                  </a:moveTo>
                  <a:lnTo>
                    <a:pt x="232410" y="0"/>
                  </a:lnTo>
                  <a:lnTo>
                    <a:pt x="0" y="243078"/>
                  </a:lnTo>
                  <a:lnTo>
                    <a:pt x="7620" y="249936"/>
                  </a:lnTo>
                  <a:lnTo>
                    <a:pt x="239268" y="6858"/>
                  </a:lnTo>
                  <a:close/>
                </a:path>
                <a:path w="539115" h="250190">
                  <a:moveTo>
                    <a:pt x="393954" y="6858"/>
                  </a:moveTo>
                  <a:lnTo>
                    <a:pt x="387096" y="0"/>
                  </a:lnTo>
                  <a:lnTo>
                    <a:pt x="155448" y="243078"/>
                  </a:lnTo>
                  <a:lnTo>
                    <a:pt x="162306" y="249936"/>
                  </a:lnTo>
                  <a:lnTo>
                    <a:pt x="393954" y="6858"/>
                  </a:lnTo>
                  <a:close/>
                </a:path>
                <a:path w="539115" h="250190">
                  <a:moveTo>
                    <a:pt x="538734" y="6858"/>
                  </a:moveTo>
                  <a:lnTo>
                    <a:pt x="531114" y="762"/>
                  </a:lnTo>
                  <a:lnTo>
                    <a:pt x="320040" y="243078"/>
                  </a:lnTo>
                  <a:lnTo>
                    <a:pt x="327660" y="249936"/>
                  </a:lnTo>
                  <a:lnTo>
                    <a:pt x="538734" y="68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382"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408431"/>
              <a:ext cx="5029200" cy="246379"/>
            </a:xfrm>
            <a:custGeom>
              <a:avLst/>
              <a:gdLst/>
              <a:ahLst/>
              <a:cxnLst/>
              <a:rect l="l" t="t" r="r" b="b"/>
              <a:pathLst>
                <a:path w="5029200" h="246379">
                  <a:moveTo>
                    <a:pt x="5029200" y="122681"/>
                  </a:moveTo>
                  <a:lnTo>
                    <a:pt x="4906518" y="0"/>
                  </a:lnTo>
                  <a:lnTo>
                    <a:pt x="0" y="0"/>
                  </a:lnTo>
                  <a:lnTo>
                    <a:pt x="0" y="246126"/>
                  </a:lnTo>
                  <a:lnTo>
                    <a:pt x="4906518" y="246125"/>
                  </a:lnTo>
                  <a:lnTo>
                    <a:pt x="5029200" y="122681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382"/>
            </a:p>
          </p:txBody>
        </p:sp>
        <p:sp>
          <p:nvSpPr>
            <p:cNvPr id="9" name="object 9"/>
            <p:cNvSpPr/>
            <p:nvPr/>
          </p:nvSpPr>
          <p:spPr>
            <a:xfrm>
              <a:off x="703326" y="404621"/>
              <a:ext cx="5255895" cy="260350"/>
            </a:xfrm>
            <a:custGeom>
              <a:avLst/>
              <a:gdLst/>
              <a:ahLst/>
              <a:cxnLst/>
              <a:rect l="l" t="t" r="r" b="b"/>
              <a:pathLst>
                <a:path w="5255895" h="260350">
                  <a:moveTo>
                    <a:pt x="216027" y="0"/>
                  </a:moveTo>
                  <a:lnTo>
                    <a:pt x="202463" y="0"/>
                  </a:lnTo>
                  <a:lnTo>
                    <a:pt x="0" y="233172"/>
                  </a:lnTo>
                  <a:lnTo>
                    <a:pt x="7620" y="239268"/>
                  </a:lnTo>
                  <a:lnTo>
                    <a:pt x="216027" y="0"/>
                  </a:lnTo>
                  <a:close/>
                </a:path>
                <a:path w="5255895" h="260350">
                  <a:moveTo>
                    <a:pt x="4828171" y="0"/>
                  </a:moveTo>
                  <a:lnTo>
                    <a:pt x="4814748" y="0"/>
                  </a:lnTo>
                  <a:lnTo>
                    <a:pt x="4591812" y="233172"/>
                  </a:lnTo>
                  <a:lnTo>
                    <a:pt x="4599432" y="240030"/>
                  </a:lnTo>
                  <a:lnTo>
                    <a:pt x="4828171" y="0"/>
                  </a:lnTo>
                  <a:close/>
                </a:path>
                <a:path w="5255895" h="260350">
                  <a:moveTo>
                    <a:pt x="4982857" y="0"/>
                  </a:moveTo>
                  <a:lnTo>
                    <a:pt x="4969459" y="0"/>
                  </a:lnTo>
                  <a:lnTo>
                    <a:pt x="4747260" y="233172"/>
                  </a:lnTo>
                  <a:lnTo>
                    <a:pt x="4754118" y="240030"/>
                  </a:lnTo>
                  <a:lnTo>
                    <a:pt x="4982857" y="0"/>
                  </a:lnTo>
                  <a:close/>
                </a:path>
                <a:path w="5255895" h="260350">
                  <a:moveTo>
                    <a:pt x="5127879" y="0"/>
                  </a:moveTo>
                  <a:lnTo>
                    <a:pt x="5114315" y="0"/>
                  </a:lnTo>
                  <a:lnTo>
                    <a:pt x="4911852" y="233172"/>
                  </a:lnTo>
                  <a:lnTo>
                    <a:pt x="4919472" y="239268"/>
                  </a:lnTo>
                  <a:lnTo>
                    <a:pt x="5127879" y="0"/>
                  </a:lnTo>
                  <a:close/>
                </a:path>
                <a:path w="5255895" h="260350">
                  <a:moveTo>
                    <a:pt x="5255514" y="16764"/>
                  </a:moveTo>
                  <a:lnTo>
                    <a:pt x="5247894" y="10668"/>
                  </a:lnTo>
                  <a:lnTo>
                    <a:pt x="5036820" y="252984"/>
                  </a:lnTo>
                  <a:lnTo>
                    <a:pt x="5044440" y="259842"/>
                  </a:lnTo>
                  <a:lnTo>
                    <a:pt x="5255514" y="167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382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038698" y="2382483"/>
            <a:ext cx="1009370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90776" marR="6723" indent="-174808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Aglaonema  Cutlass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74889" y="1258644"/>
            <a:ext cx="1033743" cy="10962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63704" y="1230407"/>
            <a:ext cx="1053687" cy="10942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object 13"/>
          <p:cNvSpPr txBox="1"/>
          <p:nvPr/>
        </p:nvSpPr>
        <p:spPr>
          <a:xfrm>
            <a:off x="4621081" y="2422824"/>
            <a:ext cx="1009370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90776" marR="6723" indent="-174808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Aglaonema  Cutlass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85617" y="2412750"/>
            <a:ext cx="1376643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indent="184053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Aglaonema </a:t>
            </a:r>
            <a:r>
              <a:rPr sz="1588" spc="7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‘Manila</a:t>
            </a:r>
            <a:r>
              <a:rPr sz="1588" spc="-53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Beauty’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43634" y="2424850"/>
            <a:ext cx="1009370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243723" marR="6723" indent="-226914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Aglaonema  </a:t>
            </a:r>
            <a:r>
              <a:rPr sz="1588" spc="7" dirty="0">
                <a:latin typeface="Cambria"/>
                <a:cs typeface="Cambria"/>
              </a:rPr>
              <a:t>Green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26261" y="3180902"/>
            <a:ext cx="1112408" cy="10625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object 17"/>
          <p:cNvSpPr txBox="1"/>
          <p:nvPr/>
        </p:nvSpPr>
        <p:spPr>
          <a:xfrm>
            <a:off x="2974150" y="4200861"/>
            <a:ext cx="1176618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indent="84042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Aglaonema </a:t>
            </a:r>
            <a:r>
              <a:rPr sz="1588" spc="7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‘Sno</a:t>
            </a:r>
            <a:r>
              <a:rPr sz="1588" spc="13" dirty="0">
                <a:latin typeface="Cambria"/>
                <a:cs typeface="Cambria"/>
              </a:rPr>
              <a:t>w</a:t>
            </a:r>
            <a:r>
              <a:rPr sz="1588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Whi</a:t>
            </a:r>
            <a:r>
              <a:rPr sz="1588" spc="-13" dirty="0">
                <a:latin typeface="Cambria"/>
                <a:cs typeface="Cambria"/>
              </a:rPr>
              <a:t>t</a:t>
            </a:r>
            <a:r>
              <a:rPr sz="1588" dirty="0">
                <a:latin typeface="Cambria"/>
                <a:cs typeface="Cambria"/>
              </a:rPr>
              <a:t>e’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38899" y="3202082"/>
            <a:ext cx="1011555" cy="10216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object 19"/>
          <p:cNvSpPr txBox="1"/>
          <p:nvPr/>
        </p:nvSpPr>
        <p:spPr>
          <a:xfrm>
            <a:off x="4268097" y="4199853"/>
            <a:ext cx="1604402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indent="297510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Aglaonema </a:t>
            </a:r>
            <a:r>
              <a:rPr sz="1588" spc="7" dirty="0">
                <a:latin typeface="Cambria"/>
                <a:cs typeface="Cambria"/>
              </a:rPr>
              <a:t> </a:t>
            </a:r>
            <a:r>
              <a:rPr sz="1588" spc="-13" dirty="0">
                <a:latin typeface="Cambria"/>
                <a:cs typeface="Cambria"/>
              </a:rPr>
              <a:t>‘Anjamanee</a:t>
            </a:r>
            <a:r>
              <a:rPr sz="1588" spc="-60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Green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110344" y="3212166"/>
            <a:ext cx="1098287" cy="10004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object 21"/>
          <p:cNvSpPr txBox="1"/>
          <p:nvPr/>
        </p:nvSpPr>
        <p:spPr>
          <a:xfrm>
            <a:off x="5979575" y="4211955"/>
            <a:ext cx="1420346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indent="205063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Aglaonema </a:t>
            </a:r>
            <a:r>
              <a:rPr sz="1588" spc="7" dirty="0">
                <a:latin typeface="Cambria"/>
                <a:cs typeface="Cambria"/>
              </a:rPr>
              <a:t> </a:t>
            </a:r>
            <a:r>
              <a:rPr sz="1588" spc="-13" dirty="0">
                <a:latin typeface="Cambria"/>
                <a:cs typeface="Cambria"/>
              </a:rPr>
              <a:t>‘Anjamanee</a:t>
            </a:r>
            <a:r>
              <a:rPr sz="1588" spc="-66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Red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22" name="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68456" y="5144507"/>
            <a:ext cx="1357481" cy="9839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object 23"/>
          <p:cNvSpPr txBox="1"/>
          <p:nvPr/>
        </p:nvSpPr>
        <p:spPr>
          <a:xfrm>
            <a:off x="7757608" y="4242211"/>
            <a:ext cx="1009370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85733" marR="6723" indent="-169765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Aglaonema  lipstick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10946" y="4969023"/>
            <a:ext cx="1188901" cy="10952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object 25"/>
          <p:cNvSpPr txBox="1"/>
          <p:nvPr/>
        </p:nvSpPr>
        <p:spPr>
          <a:xfrm>
            <a:off x="2832960" y="6103956"/>
            <a:ext cx="1321172" cy="747015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5968" marR="6723" indent="-3362" algn="ctr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Dracaena </a:t>
            </a:r>
            <a:r>
              <a:rPr sz="1588" spc="7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Surculosa ‘ </a:t>
            </a:r>
            <a:r>
              <a:rPr sz="1588" spc="7" dirty="0">
                <a:latin typeface="Cambria"/>
                <a:cs typeface="Cambria"/>
              </a:rPr>
              <a:t> Florida</a:t>
            </a:r>
            <a:r>
              <a:rPr sz="1588" spc="-53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Beauty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850777" y="7190813"/>
            <a:ext cx="1144680" cy="1222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7" name="object 27"/>
          <p:cNvSpPr txBox="1"/>
          <p:nvPr/>
        </p:nvSpPr>
        <p:spPr>
          <a:xfrm>
            <a:off x="4436523" y="6146314"/>
            <a:ext cx="1417824" cy="747015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algn="ctr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Dracaena </a:t>
            </a:r>
            <a:r>
              <a:rPr sz="1588" spc="7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Surculosa</a:t>
            </a:r>
            <a:r>
              <a:rPr sz="1588" spc="-73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Milky </a:t>
            </a:r>
            <a:r>
              <a:rPr sz="1588" spc="-331" dirty="0">
                <a:latin typeface="Cambria"/>
                <a:cs typeface="Cambria"/>
              </a:rPr>
              <a:t> </a:t>
            </a:r>
            <a:r>
              <a:rPr sz="1588" spc="-26" dirty="0">
                <a:latin typeface="Cambria"/>
                <a:cs typeface="Cambria"/>
              </a:rPr>
              <a:t>Way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090173" y="5078954"/>
            <a:ext cx="1112408" cy="1244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9" name="object 29"/>
          <p:cNvSpPr txBox="1"/>
          <p:nvPr/>
        </p:nvSpPr>
        <p:spPr>
          <a:xfrm>
            <a:off x="6154046" y="6327849"/>
            <a:ext cx="1170735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spc="7" dirty="0">
                <a:latin typeface="Cambria"/>
                <a:cs typeface="Cambria"/>
              </a:rPr>
              <a:t>Song</a:t>
            </a:r>
            <a:r>
              <a:rPr sz="1588" spc="-46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of</a:t>
            </a:r>
            <a:r>
              <a:rPr sz="1588" spc="-40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India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746178" y="5038613"/>
            <a:ext cx="870743" cy="11487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" name="object 31"/>
          <p:cNvSpPr txBox="1"/>
          <p:nvPr/>
        </p:nvSpPr>
        <p:spPr>
          <a:xfrm>
            <a:off x="7766682" y="6203799"/>
            <a:ext cx="877421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indent="10925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D</a:t>
            </a:r>
            <a:r>
              <a:rPr sz="1588" spc="-20" dirty="0">
                <a:latin typeface="Cambria"/>
                <a:cs typeface="Cambria"/>
              </a:rPr>
              <a:t>r</a:t>
            </a:r>
            <a:r>
              <a:rPr sz="1588" dirty="0">
                <a:latin typeface="Cambria"/>
                <a:cs typeface="Cambria"/>
              </a:rPr>
              <a:t>acaena  </a:t>
            </a:r>
            <a:r>
              <a:rPr sz="1588" spc="7" dirty="0">
                <a:latin typeface="Cambria"/>
                <a:cs typeface="Cambria"/>
              </a:rPr>
              <a:t>compac</a:t>
            </a:r>
            <a:r>
              <a:rPr sz="1588" dirty="0">
                <a:latin typeface="Cambria"/>
                <a:cs typeface="Cambria"/>
              </a:rPr>
              <a:t>t</a:t>
            </a:r>
            <a:r>
              <a:rPr sz="1588" spc="7" dirty="0">
                <a:latin typeface="Cambria"/>
                <a:cs typeface="Cambria"/>
              </a:rPr>
              <a:t>a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32" name="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492951" y="1327501"/>
            <a:ext cx="1301003" cy="10716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3" name="object 33"/>
          <p:cNvSpPr txBox="1"/>
          <p:nvPr/>
        </p:nvSpPr>
        <p:spPr>
          <a:xfrm>
            <a:off x="2786563" y="8443743"/>
            <a:ext cx="1326216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indent="234478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Dracaena </a:t>
            </a:r>
            <a:r>
              <a:rPr sz="1588" spc="7" dirty="0">
                <a:latin typeface="Cambria"/>
                <a:cs typeface="Cambria"/>
              </a:rPr>
              <a:t> Lucky</a:t>
            </a:r>
            <a:r>
              <a:rPr sz="1588" spc="-13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Bamboo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34" name="object 3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468457" y="7218044"/>
            <a:ext cx="1242507" cy="11870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5" name="object 35"/>
          <p:cNvSpPr txBox="1"/>
          <p:nvPr/>
        </p:nvSpPr>
        <p:spPr>
          <a:xfrm>
            <a:off x="4486938" y="8432649"/>
            <a:ext cx="1297641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indent="121861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Money Plan </a:t>
            </a:r>
            <a:r>
              <a:rPr sz="1588" spc="7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Marble</a:t>
            </a:r>
            <a:r>
              <a:rPr sz="1588" spc="-46" dirty="0">
                <a:latin typeface="Cambria"/>
                <a:cs typeface="Cambria"/>
              </a:rPr>
              <a:t> </a:t>
            </a:r>
            <a:r>
              <a:rPr sz="1588" spc="-7" dirty="0">
                <a:latin typeface="Cambria"/>
                <a:cs typeface="Cambria"/>
              </a:rPr>
              <a:t>Queen’</a:t>
            </a:r>
            <a:endParaRPr sz="1588">
              <a:latin typeface="Cambria"/>
              <a:cs typeface="Cambri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948978" y="7262419"/>
            <a:ext cx="2959193" cy="1123669"/>
            <a:chOff x="2615183" y="5487161"/>
            <a:chExt cx="2235835" cy="848994"/>
          </a:xfrm>
        </p:grpSpPr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615183" y="5487450"/>
              <a:ext cx="1133094" cy="81581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669791" y="5487161"/>
              <a:ext cx="1181100" cy="84886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39" name="object 39"/>
          <p:cNvSpPr txBox="1"/>
          <p:nvPr/>
        </p:nvSpPr>
        <p:spPr>
          <a:xfrm>
            <a:off x="6049159" y="8423571"/>
            <a:ext cx="1289237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393318" marR="6723" indent="-377350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Golden</a:t>
            </a:r>
            <a:r>
              <a:rPr sz="1588" spc="-66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Money </a:t>
            </a:r>
            <a:r>
              <a:rPr sz="1588" spc="-331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Plant’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595234" y="8417521"/>
            <a:ext cx="1377483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552998" marR="6723" indent="-537030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Money Plant N- </a:t>
            </a:r>
            <a:r>
              <a:rPr sz="1588" spc="-331" dirty="0">
                <a:latin typeface="Cambria"/>
                <a:cs typeface="Cambria"/>
              </a:rPr>
              <a:t> </a:t>
            </a:r>
            <a:r>
              <a:rPr sz="1588" spc="-7" dirty="0">
                <a:latin typeface="Cambria"/>
                <a:cs typeface="Cambria"/>
              </a:rPr>
              <a:t>Joy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41" name="object 4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023897" y="1289908"/>
            <a:ext cx="922291" cy="11527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2" name="object 42"/>
          <p:cNvSpPr txBox="1"/>
          <p:nvPr/>
        </p:nvSpPr>
        <p:spPr>
          <a:xfrm>
            <a:off x="9502364" y="2373406"/>
            <a:ext cx="1124510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301712" marR="6723" indent="-285744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Money</a:t>
            </a:r>
            <a:r>
              <a:rPr sz="1588" spc="-73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Plant </a:t>
            </a:r>
            <a:r>
              <a:rPr sz="1588" spc="-331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Green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43" name="object 4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2631493" y="1261669"/>
            <a:ext cx="1117451" cy="11719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4" name="object 44"/>
          <p:cNvSpPr txBox="1"/>
          <p:nvPr/>
        </p:nvSpPr>
        <p:spPr>
          <a:xfrm>
            <a:off x="11090792" y="2440977"/>
            <a:ext cx="1007689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indent="110936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Calathea </a:t>
            </a:r>
            <a:r>
              <a:rPr sz="1588" spc="13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‘Ma</a:t>
            </a:r>
            <a:r>
              <a:rPr sz="1588" spc="-26" dirty="0">
                <a:latin typeface="Cambria"/>
                <a:cs typeface="Cambria"/>
              </a:rPr>
              <a:t>k</a:t>
            </a:r>
            <a:r>
              <a:rPr sz="1588" spc="-20" dirty="0">
                <a:latin typeface="Cambria"/>
                <a:cs typeface="Cambria"/>
              </a:rPr>
              <a:t>o</a:t>
            </a:r>
            <a:r>
              <a:rPr sz="1588" spc="-33" dirty="0">
                <a:latin typeface="Cambria"/>
                <a:cs typeface="Cambria"/>
              </a:rPr>
              <a:t>y</a:t>
            </a:r>
            <a:r>
              <a:rPr sz="1588" dirty="0">
                <a:latin typeface="Cambria"/>
                <a:cs typeface="Cambria"/>
              </a:rPr>
              <a:t>an</a:t>
            </a:r>
            <a:r>
              <a:rPr sz="1588" spc="-46" dirty="0">
                <a:latin typeface="Cambria"/>
                <a:cs typeface="Cambria"/>
              </a:rPr>
              <a:t>a</a:t>
            </a:r>
            <a:r>
              <a:rPr sz="1588" dirty="0">
                <a:latin typeface="Cambria"/>
                <a:cs typeface="Cambria"/>
              </a:rPr>
              <a:t>’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45" name="object 4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4146305" y="1405889"/>
            <a:ext cx="1059964" cy="11406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6" name="object 46"/>
          <p:cNvSpPr txBox="1"/>
          <p:nvPr/>
        </p:nvSpPr>
        <p:spPr>
          <a:xfrm>
            <a:off x="12765973" y="2457113"/>
            <a:ext cx="849686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indent="31936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Calathea </a:t>
            </a:r>
            <a:r>
              <a:rPr sz="1588" spc="-331" dirty="0">
                <a:latin typeface="Cambria"/>
                <a:cs typeface="Cambria"/>
              </a:rPr>
              <a:t> </a:t>
            </a:r>
            <a:r>
              <a:rPr sz="1588" spc="-53" dirty="0">
                <a:latin typeface="Cambria"/>
                <a:cs typeface="Cambria"/>
              </a:rPr>
              <a:t>W</a:t>
            </a:r>
            <a:r>
              <a:rPr sz="1588" spc="-33" dirty="0">
                <a:latin typeface="Cambria"/>
                <a:cs typeface="Cambria"/>
              </a:rPr>
              <a:t>av</a:t>
            </a:r>
            <a:r>
              <a:rPr sz="1588" spc="7" dirty="0">
                <a:latin typeface="Cambria"/>
                <a:cs typeface="Cambria"/>
              </a:rPr>
              <a:t>e</a:t>
            </a:r>
            <a:r>
              <a:rPr sz="1588" dirty="0">
                <a:latin typeface="Cambria"/>
                <a:cs typeface="Cambria"/>
              </a:rPr>
              <a:t>s</a:t>
            </a:r>
            <a:r>
              <a:rPr sz="1588" spc="7" dirty="0">
                <a:latin typeface="Cambria"/>
                <a:cs typeface="Cambria"/>
              </a:rPr>
              <a:t>t</a:t>
            </a:r>
            <a:r>
              <a:rPr sz="1588" dirty="0">
                <a:latin typeface="Cambria"/>
                <a:cs typeface="Cambria"/>
              </a:rPr>
              <a:t>a</a:t>
            </a:r>
            <a:r>
              <a:rPr sz="1588" spc="7" dirty="0">
                <a:latin typeface="Cambria"/>
                <a:cs typeface="Cambria"/>
              </a:rPr>
              <a:t>r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4275743" y="2525698"/>
            <a:ext cx="800100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indent="6723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Calathea  O</a:t>
            </a:r>
            <a:r>
              <a:rPr sz="1588" spc="-7" dirty="0">
                <a:latin typeface="Cambria"/>
                <a:cs typeface="Cambria"/>
              </a:rPr>
              <a:t>r</a:t>
            </a:r>
            <a:r>
              <a:rPr sz="1588" dirty="0">
                <a:latin typeface="Cambria"/>
                <a:cs typeface="Cambria"/>
              </a:rPr>
              <a:t>bi</a:t>
            </a:r>
            <a:r>
              <a:rPr sz="1588" spc="-20" dirty="0">
                <a:latin typeface="Cambria"/>
                <a:cs typeface="Cambria"/>
              </a:rPr>
              <a:t>f</a:t>
            </a:r>
            <a:r>
              <a:rPr sz="1588" spc="7" dirty="0">
                <a:latin typeface="Cambria"/>
                <a:cs typeface="Cambria"/>
              </a:rPr>
              <a:t>o</a:t>
            </a:r>
            <a:r>
              <a:rPr sz="1588" dirty="0">
                <a:latin typeface="Cambria"/>
                <a:cs typeface="Cambria"/>
              </a:rPr>
              <a:t>lia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48" name="object 4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1035492" y="3197394"/>
            <a:ext cx="1115629" cy="10959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9" name="object 49"/>
          <p:cNvSpPr txBox="1"/>
          <p:nvPr/>
        </p:nvSpPr>
        <p:spPr>
          <a:xfrm>
            <a:off x="9515475" y="4263390"/>
            <a:ext cx="995082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dirty="0">
                <a:latin typeface="Cambria"/>
                <a:cs typeface="Cambria"/>
              </a:rPr>
              <a:t>Anthurium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50" name="object 5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2712177" y="3253515"/>
            <a:ext cx="1193090" cy="10599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" name="object 51"/>
          <p:cNvSpPr txBox="1"/>
          <p:nvPr/>
        </p:nvSpPr>
        <p:spPr>
          <a:xfrm>
            <a:off x="11100882" y="4272466"/>
            <a:ext cx="995082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59680" marR="6723" indent="-143712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Anthurium  </a:t>
            </a:r>
            <a:r>
              <a:rPr sz="1588" spc="7" dirty="0">
                <a:latin typeface="Cambria"/>
                <a:cs typeface="Cambria"/>
              </a:rPr>
              <a:t>hookeri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52" name="object 5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4263294" y="3029623"/>
            <a:ext cx="1059964" cy="12616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3" name="object 53"/>
          <p:cNvSpPr txBox="1"/>
          <p:nvPr/>
        </p:nvSpPr>
        <p:spPr>
          <a:xfrm>
            <a:off x="12708478" y="4272466"/>
            <a:ext cx="1035424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229435" marR="6723" indent="-213467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Sans</a:t>
            </a:r>
            <a:r>
              <a:rPr sz="1588" spc="-13" dirty="0">
                <a:latin typeface="Cambria"/>
                <a:cs typeface="Cambria"/>
              </a:rPr>
              <a:t>e</a:t>
            </a:r>
            <a:r>
              <a:rPr sz="1588" dirty="0">
                <a:latin typeface="Cambria"/>
                <a:cs typeface="Cambria"/>
              </a:rPr>
              <a:t>vieria  </a:t>
            </a:r>
            <a:r>
              <a:rPr sz="1588" spc="-20" dirty="0">
                <a:latin typeface="Cambria"/>
                <a:cs typeface="Cambria"/>
              </a:rPr>
              <a:t>Yellow</a:t>
            </a:r>
            <a:endParaRPr sz="1588">
              <a:latin typeface="Cambria"/>
              <a:cs typeface="Cambri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4298935" y="4299696"/>
            <a:ext cx="1035424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257169" marR="6723" indent="-241201">
              <a:lnSpc>
                <a:spcPct val="101699"/>
              </a:lnSpc>
              <a:spcBef>
                <a:spcPts val="119"/>
              </a:spcBef>
            </a:pPr>
            <a:r>
              <a:rPr sz="1588" dirty="0">
                <a:latin typeface="Cambria"/>
                <a:cs typeface="Cambria"/>
              </a:rPr>
              <a:t>Sans</a:t>
            </a:r>
            <a:r>
              <a:rPr sz="1588" spc="-13" dirty="0">
                <a:latin typeface="Cambria"/>
                <a:cs typeface="Cambria"/>
              </a:rPr>
              <a:t>e</a:t>
            </a:r>
            <a:r>
              <a:rPr sz="1588" dirty="0">
                <a:latin typeface="Cambria"/>
                <a:cs typeface="Cambria"/>
              </a:rPr>
              <a:t>vieria  </a:t>
            </a:r>
            <a:r>
              <a:rPr sz="1588" spc="7" dirty="0">
                <a:latin typeface="Cambria"/>
                <a:cs typeface="Cambria"/>
              </a:rPr>
              <a:t>Green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55" name="object 5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9643761" y="4979343"/>
            <a:ext cx="1004964" cy="13996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6" name="object 56"/>
          <p:cNvSpPr txBox="1"/>
          <p:nvPr/>
        </p:nvSpPr>
        <p:spPr>
          <a:xfrm>
            <a:off x="9525561" y="6451898"/>
            <a:ext cx="1130393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spc="7" dirty="0">
                <a:latin typeface="Cambria"/>
                <a:cs typeface="Cambria"/>
              </a:rPr>
              <a:t>Ficus</a:t>
            </a:r>
            <a:r>
              <a:rPr sz="1588" spc="-66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Bonsai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57" name="object 5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1029950" y="5157619"/>
            <a:ext cx="1221329" cy="11164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8" name="object 58"/>
          <p:cNvSpPr txBox="1"/>
          <p:nvPr/>
        </p:nvSpPr>
        <p:spPr>
          <a:xfrm>
            <a:off x="11036337" y="6253217"/>
            <a:ext cx="1231246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00010" marR="6723" indent="-84042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Philodend</a:t>
            </a:r>
            <a:r>
              <a:rPr sz="1588" spc="-20" dirty="0">
                <a:latin typeface="Cambria"/>
                <a:cs typeface="Cambria"/>
              </a:rPr>
              <a:t>r</a:t>
            </a:r>
            <a:r>
              <a:rPr sz="1588" spc="7" dirty="0">
                <a:latin typeface="Cambria"/>
                <a:cs typeface="Cambria"/>
              </a:rPr>
              <a:t>on  Moon</a:t>
            </a:r>
            <a:r>
              <a:rPr sz="1588" spc="-33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Shine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59" name="object 5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2609306" y="5146524"/>
            <a:ext cx="1162834" cy="11598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0" name="object 60"/>
          <p:cNvSpPr txBox="1"/>
          <p:nvPr/>
        </p:nvSpPr>
        <p:spPr>
          <a:xfrm>
            <a:off x="12656034" y="6251200"/>
            <a:ext cx="1231246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18500" marR="6723" indent="-102532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Philodend</a:t>
            </a:r>
            <a:r>
              <a:rPr sz="1588" spc="-20" dirty="0">
                <a:latin typeface="Cambria"/>
                <a:cs typeface="Cambria"/>
              </a:rPr>
              <a:t>r</a:t>
            </a:r>
            <a:r>
              <a:rPr sz="1588" spc="7" dirty="0">
                <a:latin typeface="Cambria"/>
                <a:cs typeface="Cambria"/>
              </a:rPr>
              <a:t>on  </a:t>
            </a:r>
            <a:r>
              <a:rPr sz="1588" dirty="0">
                <a:latin typeface="Cambria"/>
                <a:cs typeface="Cambria"/>
              </a:rPr>
              <a:t>ceylon</a:t>
            </a:r>
            <a:r>
              <a:rPr sz="1588" spc="-40" dirty="0">
                <a:latin typeface="Cambria"/>
                <a:cs typeface="Cambria"/>
              </a:rPr>
              <a:t> </a:t>
            </a:r>
            <a:r>
              <a:rPr sz="1588" spc="7" dirty="0">
                <a:latin typeface="Cambria"/>
                <a:cs typeface="Cambria"/>
              </a:rPr>
              <a:t>gold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61" name="object 61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3945607" y="4807658"/>
            <a:ext cx="1569272" cy="14149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2" name="object 62"/>
          <p:cNvSpPr txBox="1"/>
          <p:nvPr/>
        </p:nvSpPr>
        <p:spPr>
          <a:xfrm>
            <a:off x="14178915" y="6255236"/>
            <a:ext cx="1231246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285744" marR="6723" indent="-269776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Philodend</a:t>
            </a:r>
            <a:r>
              <a:rPr sz="1588" spc="-20" dirty="0">
                <a:latin typeface="Cambria"/>
                <a:cs typeface="Cambria"/>
              </a:rPr>
              <a:t>r</a:t>
            </a:r>
            <a:r>
              <a:rPr sz="1588" spc="7" dirty="0">
                <a:latin typeface="Cambria"/>
                <a:cs typeface="Cambria"/>
              </a:rPr>
              <a:t>on  </a:t>
            </a:r>
            <a:r>
              <a:rPr sz="1588" dirty="0">
                <a:latin typeface="Cambria"/>
                <a:cs typeface="Cambria"/>
              </a:rPr>
              <a:t>Xanadu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63" name="object 63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9456644" y="7322933"/>
            <a:ext cx="1332267" cy="11013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4" name="object 64"/>
          <p:cNvSpPr txBox="1"/>
          <p:nvPr/>
        </p:nvSpPr>
        <p:spPr>
          <a:xfrm>
            <a:off x="9528587" y="8422563"/>
            <a:ext cx="1231246" cy="747015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16808" marR="6723" algn="ctr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Philodend</a:t>
            </a:r>
            <a:r>
              <a:rPr sz="1588" spc="-20" dirty="0">
                <a:latin typeface="Cambria"/>
                <a:cs typeface="Cambria"/>
              </a:rPr>
              <a:t>r</a:t>
            </a:r>
            <a:r>
              <a:rPr sz="1588" spc="7" dirty="0">
                <a:latin typeface="Cambria"/>
                <a:cs typeface="Cambria"/>
              </a:rPr>
              <a:t>on  melinoniii </a:t>
            </a:r>
            <a:r>
              <a:rPr sz="1588" spc="13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gold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65" name="object 65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1168118" y="7213002"/>
            <a:ext cx="1282848" cy="13211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6" name="object 66"/>
          <p:cNvSpPr txBox="1"/>
          <p:nvPr/>
        </p:nvSpPr>
        <p:spPr>
          <a:xfrm>
            <a:off x="11125087" y="8460887"/>
            <a:ext cx="1231246" cy="497780"/>
          </a:xfrm>
          <a:prstGeom prst="rect">
            <a:avLst/>
          </a:prstGeom>
        </p:spPr>
        <p:txBody>
          <a:bodyPr vert="horz" wrap="square" lIns="0" tIns="15128" rIns="0" bIns="0" rtlCol="0">
            <a:spAutoFit/>
          </a:bodyPr>
          <a:lstStyle/>
          <a:p>
            <a:pPr marL="352137" marR="6723" indent="-336169">
              <a:lnSpc>
                <a:spcPct val="101699"/>
              </a:lnSpc>
              <a:spcBef>
                <a:spcPts val="119"/>
              </a:spcBef>
            </a:pPr>
            <a:r>
              <a:rPr sz="1588" spc="7" dirty="0">
                <a:latin typeface="Cambria"/>
                <a:cs typeface="Cambria"/>
              </a:rPr>
              <a:t>Philodend</a:t>
            </a:r>
            <a:r>
              <a:rPr sz="1588" spc="-20" dirty="0">
                <a:latin typeface="Cambria"/>
                <a:cs typeface="Cambria"/>
              </a:rPr>
              <a:t>r</a:t>
            </a:r>
            <a:r>
              <a:rPr sz="1588" spc="7" dirty="0">
                <a:latin typeface="Cambria"/>
                <a:cs typeface="Cambria"/>
              </a:rPr>
              <a:t>on  congo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67" name="object 67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2609306" y="7181738"/>
            <a:ext cx="1360506" cy="12838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8" name="object 68"/>
          <p:cNvSpPr txBox="1"/>
          <p:nvPr/>
        </p:nvSpPr>
        <p:spPr>
          <a:xfrm>
            <a:off x="12679229" y="8521400"/>
            <a:ext cx="1232087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dirty="0">
                <a:latin typeface="Cambria"/>
                <a:cs typeface="Cambria"/>
              </a:rPr>
              <a:t>Bird</a:t>
            </a:r>
            <a:r>
              <a:rPr sz="1588" spc="-26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nest</a:t>
            </a:r>
            <a:r>
              <a:rPr sz="1588" spc="-40" dirty="0">
                <a:latin typeface="Cambria"/>
                <a:cs typeface="Cambria"/>
              </a:rPr>
              <a:t> </a:t>
            </a:r>
            <a:r>
              <a:rPr sz="1588" dirty="0">
                <a:latin typeface="Cambria"/>
                <a:cs typeface="Cambria"/>
              </a:rPr>
              <a:t>fern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69" name="object 69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4358809" y="7190813"/>
            <a:ext cx="836936" cy="13605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0" name="object 70"/>
          <p:cNvSpPr txBox="1"/>
          <p:nvPr/>
        </p:nvSpPr>
        <p:spPr>
          <a:xfrm>
            <a:off x="14436091" y="8586953"/>
            <a:ext cx="553851" cy="263880"/>
          </a:xfrm>
          <a:prstGeom prst="rect">
            <a:avLst/>
          </a:prstGeom>
        </p:spPr>
        <p:txBody>
          <a:bodyPr vert="horz" wrap="square" lIns="0" tIns="19329" rIns="0" bIns="0" rtlCol="0">
            <a:spAutoFit/>
          </a:bodyPr>
          <a:lstStyle/>
          <a:p>
            <a:pPr marL="16808">
              <a:spcBef>
                <a:spcPts val="151"/>
              </a:spcBef>
            </a:pPr>
            <a:r>
              <a:rPr sz="1588" spc="7" dirty="0">
                <a:latin typeface="Cambria"/>
                <a:cs typeface="Cambria"/>
              </a:rPr>
              <a:t>A</a:t>
            </a:r>
            <a:r>
              <a:rPr sz="1588" spc="-20" dirty="0">
                <a:latin typeface="Cambria"/>
                <a:cs typeface="Cambria"/>
              </a:rPr>
              <a:t>r</a:t>
            </a:r>
            <a:r>
              <a:rPr sz="1588" dirty="0">
                <a:latin typeface="Cambria"/>
                <a:cs typeface="Cambria"/>
              </a:rPr>
              <a:t>alia</a:t>
            </a:r>
            <a:endParaRPr sz="1588">
              <a:latin typeface="Cambria"/>
              <a:cs typeface="Cambria"/>
            </a:endParaRPr>
          </a:p>
        </p:txBody>
      </p:sp>
      <p:pic>
        <p:nvPicPr>
          <p:cNvPr id="71" name="object 71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7685665" y="3065930"/>
            <a:ext cx="1095263" cy="12112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2" name="object 72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9517156" y="3198046"/>
            <a:ext cx="1139638" cy="10841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7764145" cy="10287000"/>
            <a:chOff x="0" y="0"/>
            <a:chExt cx="7764145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7297420" cy="2661285"/>
            </a:xfrm>
            <a:custGeom>
              <a:avLst/>
              <a:gdLst/>
              <a:ahLst/>
              <a:cxnLst/>
              <a:rect l="l" t="t" r="r" b="b"/>
              <a:pathLst>
                <a:path w="7297420" h="2661285">
                  <a:moveTo>
                    <a:pt x="348070" y="2660943"/>
                  </a:moveTo>
                  <a:lnTo>
                    <a:pt x="298735" y="2660262"/>
                  </a:lnTo>
                  <a:lnTo>
                    <a:pt x="249375" y="2657228"/>
                  </a:lnTo>
                  <a:lnTo>
                    <a:pt x="200145" y="2651727"/>
                  </a:lnTo>
                  <a:lnTo>
                    <a:pt x="151236" y="2643717"/>
                  </a:lnTo>
                  <a:lnTo>
                    <a:pt x="102840" y="2633157"/>
                  </a:lnTo>
                  <a:lnTo>
                    <a:pt x="55147" y="2620006"/>
                  </a:lnTo>
                  <a:lnTo>
                    <a:pt x="8350" y="2604222"/>
                  </a:lnTo>
                  <a:lnTo>
                    <a:pt x="0" y="2600850"/>
                  </a:lnTo>
                  <a:lnTo>
                    <a:pt x="0" y="0"/>
                  </a:lnTo>
                  <a:lnTo>
                    <a:pt x="6322495" y="0"/>
                  </a:lnTo>
                  <a:lnTo>
                    <a:pt x="6330834" y="12988"/>
                  </a:lnTo>
                  <a:lnTo>
                    <a:pt x="6359884" y="53830"/>
                  </a:lnTo>
                  <a:lnTo>
                    <a:pt x="6390082" y="92017"/>
                  </a:lnTo>
                  <a:lnTo>
                    <a:pt x="6421930" y="128584"/>
                  </a:lnTo>
                  <a:lnTo>
                    <a:pt x="6455266" y="163697"/>
                  </a:lnTo>
                  <a:lnTo>
                    <a:pt x="6489926" y="197519"/>
                  </a:lnTo>
                  <a:lnTo>
                    <a:pt x="6525747" y="230214"/>
                  </a:lnTo>
                  <a:lnTo>
                    <a:pt x="6562563" y="261948"/>
                  </a:lnTo>
                  <a:lnTo>
                    <a:pt x="6600213" y="292884"/>
                  </a:lnTo>
                  <a:lnTo>
                    <a:pt x="6638532" y="323187"/>
                  </a:lnTo>
                  <a:lnTo>
                    <a:pt x="6677356" y="353020"/>
                  </a:lnTo>
                  <a:lnTo>
                    <a:pt x="6834434" y="470946"/>
                  </a:lnTo>
                  <a:lnTo>
                    <a:pt x="6873330" y="500897"/>
                  </a:lnTo>
                  <a:lnTo>
                    <a:pt x="6911750" y="531364"/>
                  </a:lnTo>
                  <a:lnTo>
                    <a:pt x="6949530" y="562512"/>
                  </a:lnTo>
                  <a:lnTo>
                    <a:pt x="6986505" y="594505"/>
                  </a:lnTo>
                  <a:lnTo>
                    <a:pt x="7022514" y="627507"/>
                  </a:lnTo>
                  <a:lnTo>
                    <a:pt x="7057428" y="661771"/>
                  </a:lnTo>
                  <a:lnTo>
                    <a:pt x="7091051" y="697445"/>
                  </a:lnTo>
                  <a:lnTo>
                    <a:pt x="7123111" y="734531"/>
                  </a:lnTo>
                  <a:lnTo>
                    <a:pt x="7153336" y="773035"/>
                  </a:lnTo>
                  <a:lnTo>
                    <a:pt x="7181457" y="812959"/>
                  </a:lnTo>
                  <a:lnTo>
                    <a:pt x="7207201" y="854310"/>
                  </a:lnTo>
                  <a:lnTo>
                    <a:pt x="7230297" y="897089"/>
                  </a:lnTo>
                  <a:lnTo>
                    <a:pt x="7250474" y="941303"/>
                  </a:lnTo>
                  <a:lnTo>
                    <a:pt x="7267461" y="986954"/>
                  </a:lnTo>
                  <a:lnTo>
                    <a:pt x="7282348" y="1039849"/>
                  </a:lnTo>
                  <a:lnTo>
                    <a:pt x="7292319" y="1093879"/>
                  </a:lnTo>
                  <a:lnTo>
                    <a:pt x="7296983" y="1148563"/>
                  </a:lnTo>
                  <a:lnTo>
                    <a:pt x="7295948" y="1203423"/>
                  </a:lnTo>
                  <a:lnTo>
                    <a:pt x="7288829" y="1257903"/>
                  </a:lnTo>
                  <a:lnTo>
                    <a:pt x="7275460" y="1311187"/>
                  </a:lnTo>
                  <a:lnTo>
                    <a:pt x="7255782" y="1362398"/>
                  </a:lnTo>
                  <a:lnTo>
                    <a:pt x="7229736" y="1410663"/>
                  </a:lnTo>
                  <a:lnTo>
                    <a:pt x="7201888" y="1449720"/>
                  </a:lnTo>
                  <a:lnTo>
                    <a:pt x="7169917" y="1485465"/>
                  </a:lnTo>
                  <a:lnTo>
                    <a:pt x="7134400" y="1517827"/>
                  </a:lnTo>
                  <a:lnTo>
                    <a:pt x="7095914" y="1546735"/>
                  </a:lnTo>
                  <a:lnTo>
                    <a:pt x="7055038" y="1572117"/>
                  </a:lnTo>
                  <a:lnTo>
                    <a:pt x="7012312" y="1594016"/>
                  </a:lnTo>
                  <a:lnTo>
                    <a:pt x="6968093" y="1612697"/>
                  </a:lnTo>
                  <a:lnTo>
                    <a:pt x="6922675" y="1628422"/>
                  </a:lnTo>
                  <a:lnTo>
                    <a:pt x="6876356" y="1641451"/>
                  </a:lnTo>
                  <a:lnTo>
                    <a:pt x="6829431" y="1652045"/>
                  </a:lnTo>
                  <a:lnTo>
                    <a:pt x="6776900" y="1661321"/>
                  </a:lnTo>
                  <a:lnTo>
                    <a:pt x="6724073" y="1668435"/>
                  </a:lnTo>
                  <a:lnTo>
                    <a:pt x="6671015" y="1673861"/>
                  </a:lnTo>
                  <a:lnTo>
                    <a:pt x="6617785" y="1678073"/>
                  </a:lnTo>
                  <a:lnTo>
                    <a:pt x="6457685" y="1688163"/>
                  </a:lnTo>
                  <a:lnTo>
                    <a:pt x="6404386" y="1692258"/>
                  </a:lnTo>
                  <a:lnTo>
                    <a:pt x="6351224" y="1697508"/>
                  </a:lnTo>
                  <a:lnTo>
                    <a:pt x="6300529" y="1703964"/>
                  </a:lnTo>
                  <a:lnTo>
                    <a:pt x="6250168" y="1711810"/>
                  </a:lnTo>
                  <a:lnTo>
                    <a:pt x="6200125" y="1720974"/>
                  </a:lnTo>
                  <a:lnTo>
                    <a:pt x="6150383" y="1731383"/>
                  </a:lnTo>
                  <a:lnTo>
                    <a:pt x="6100925" y="1742966"/>
                  </a:lnTo>
                  <a:lnTo>
                    <a:pt x="6051733" y="1755651"/>
                  </a:lnTo>
                  <a:lnTo>
                    <a:pt x="6002791" y="1769364"/>
                  </a:lnTo>
                  <a:lnTo>
                    <a:pt x="5954082" y="1784035"/>
                  </a:lnTo>
                  <a:lnTo>
                    <a:pt x="5905589" y="1799591"/>
                  </a:lnTo>
                  <a:lnTo>
                    <a:pt x="5857295" y="1815959"/>
                  </a:lnTo>
                  <a:lnTo>
                    <a:pt x="5809182" y="1833069"/>
                  </a:lnTo>
                  <a:lnTo>
                    <a:pt x="5761234" y="1850847"/>
                  </a:lnTo>
                  <a:lnTo>
                    <a:pt x="5713435" y="1869221"/>
                  </a:lnTo>
                  <a:lnTo>
                    <a:pt x="5665766" y="1888120"/>
                  </a:lnTo>
                  <a:lnTo>
                    <a:pt x="5570752" y="1927203"/>
                  </a:lnTo>
                  <a:lnTo>
                    <a:pt x="5287350" y="2049420"/>
                  </a:lnTo>
                  <a:lnTo>
                    <a:pt x="2257360" y="2049420"/>
                  </a:lnTo>
                  <a:lnTo>
                    <a:pt x="2208196" y="2050573"/>
                  </a:lnTo>
                  <a:lnTo>
                    <a:pt x="2159325" y="2053802"/>
                  </a:lnTo>
                  <a:lnTo>
                    <a:pt x="2110744" y="2058999"/>
                  </a:lnTo>
                  <a:lnTo>
                    <a:pt x="2062448" y="2066053"/>
                  </a:lnTo>
                  <a:lnTo>
                    <a:pt x="2014433" y="2074858"/>
                  </a:lnTo>
                  <a:lnTo>
                    <a:pt x="1966696" y="2085302"/>
                  </a:lnTo>
                  <a:lnTo>
                    <a:pt x="1919233" y="2097277"/>
                  </a:lnTo>
                  <a:lnTo>
                    <a:pt x="1872040" y="2110674"/>
                  </a:lnTo>
                  <a:lnTo>
                    <a:pt x="1825112" y="2125383"/>
                  </a:lnTo>
                  <a:lnTo>
                    <a:pt x="1778447" y="2141296"/>
                  </a:lnTo>
                  <a:lnTo>
                    <a:pt x="1732039" y="2158304"/>
                  </a:lnTo>
                  <a:lnTo>
                    <a:pt x="1685886" y="2176296"/>
                  </a:lnTo>
                  <a:lnTo>
                    <a:pt x="1639983" y="2195165"/>
                  </a:lnTo>
                  <a:lnTo>
                    <a:pt x="1594327" y="2214801"/>
                  </a:lnTo>
                  <a:lnTo>
                    <a:pt x="1548913" y="2235094"/>
                  </a:lnTo>
                  <a:lnTo>
                    <a:pt x="1503737" y="2255937"/>
                  </a:lnTo>
                  <a:lnTo>
                    <a:pt x="1414087" y="2298831"/>
                  </a:lnTo>
                  <a:lnTo>
                    <a:pt x="1148052" y="2430039"/>
                  </a:lnTo>
                  <a:lnTo>
                    <a:pt x="1103445" y="2451299"/>
                  </a:lnTo>
                  <a:lnTo>
                    <a:pt x="1058650" y="2472121"/>
                  </a:lnTo>
                  <a:lnTo>
                    <a:pt x="1013627" y="2492404"/>
                  </a:lnTo>
                  <a:lnTo>
                    <a:pt x="968339" y="2512049"/>
                  </a:lnTo>
                  <a:lnTo>
                    <a:pt x="922749" y="2530955"/>
                  </a:lnTo>
                  <a:lnTo>
                    <a:pt x="876819" y="2549022"/>
                  </a:lnTo>
                  <a:lnTo>
                    <a:pt x="830509" y="2566151"/>
                  </a:lnTo>
                  <a:lnTo>
                    <a:pt x="783765" y="2582234"/>
                  </a:lnTo>
                  <a:lnTo>
                    <a:pt x="736579" y="2597153"/>
                  </a:lnTo>
                  <a:lnTo>
                    <a:pt x="688992" y="2610795"/>
                  </a:lnTo>
                  <a:lnTo>
                    <a:pt x="641046" y="2623045"/>
                  </a:lnTo>
                  <a:lnTo>
                    <a:pt x="592780" y="2633790"/>
                  </a:lnTo>
                  <a:lnTo>
                    <a:pt x="544235" y="2642915"/>
                  </a:lnTo>
                  <a:lnTo>
                    <a:pt x="495451" y="2650307"/>
                  </a:lnTo>
                  <a:lnTo>
                    <a:pt x="446468" y="2655852"/>
                  </a:lnTo>
                  <a:lnTo>
                    <a:pt x="397328" y="2659435"/>
                  </a:lnTo>
                  <a:lnTo>
                    <a:pt x="348070" y="2660943"/>
                  </a:lnTo>
                  <a:close/>
                </a:path>
                <a:path w="7297420" h="2661285">
                  <a:moveTo>
                    <a:pt x="3851175" y="2403222"/>
                  </a:moveTo>
                  <a:lnTo>
                    <a:pt x="3802357" y="2402230"/>
                  </a:lnTo>
                  <a:lnTo>
                    <a:pt x="3753589" y="2400152"/>
                  </a:lnTo>
                  <a:lnTo>
                    <a:pt x="3704883" y="2396963"/>
                  </a:lnTo>
                  <a:lnTo>
                    <a:pt x="3656253" y="2392638"/>
                  </a:lnTo>
                  <a:lnTo>
                    <a:pt x="3607711" y="2387152"/>
                  </a:lnTo>
                  <a:lnTo>
                    <a:pt x="3559270" y="2380479"/>
                  </a:lnTo>
                  <a:lnTo>
                    <a:pt x="3510943" y="2372595"/>
                  </a:lnTo>
                  <a:lnTo>
                    <a:pt x="3462743" y="2363475"/>
                  </a:lnTo>
                  <a:lnTo>
                    <a:pt x="3414682" y="2353092"/>
                  </a:lnTo>
                  <a:lnTo>
                    <a:pt x="3366061" y="2341268"/>
                  </a:lnTo>
                  <a:lnTo>
                    <a:pt x="3317762" y="2328308"/>
                  </a:lnTo>
                  <a:lnTo>
                    <a:pt x="3269742" y="2314355"/>
                  </a:lnTo>
                  <a:lnTo>
                    <a:pt x="3221963" y="2299555"/>
                  </a:lnTo>
                  <a:lnTo>
                    <a:pt x="3174382" y="2284052"/>
                  </a:lnTo>
                  <a:lnTo>
                    <a:pt x="3126960" y="2267993"/>
                  </a:lnTo>
                  <a:lnTo>
                    <a:pt x="2843463" y="2168039"/>
                  </a:lnTo>
                  <a:lnTo>
                    <a:pt x="2795938" y="2152121"/>
                  </a:lnTo>
                  <a:lnTo>
                    <a:pt x="2748141" y="2136788"/>
                  </a:lnTo>
                  <a:lnTo>
                    <a:pt x="2700082" y="2122193"/>
                  </a:lnTo>
                  <a:lnTo>
                    <a:pt x="2651771" y="2108490"/>
                  </a:lnTo>
                  <a:lnTo>
                    <a:pt x="2603217" y="2095832"/>
                  </a:lnTo>
                  <a:lnTo>
                    <a:pt x="2554430" y="2084374"/>
                  </a:lnTo>
                  <a:lnTo>
                    <a:pt x="2505420" y="2074269"/>
                  </a:lnTo>
                  <a:lnTo>
                    <a:pt x="2456197" y="2065671"/>
                  </a:lnTo>
                  <a:lnTo>
                    <a:pt x="2406769" y="2058733"/>
                  </a:lnTo>
                  <a:lnTo>
                    <a:pt x="2357148" y="2053610"/>
                  </a:lnTo>
                  <a:lnTo>
                    <a:pt x="2307341" y="2050454"/>
                  </a:lnTo>
                  <a:lnTo>
                    <a:pt x="2257360" y="2049420"/>
                  </a:lnTo>
                  <a:lnTo>
                    <a:pt x="5287350" y="2049420"/>
                  </a:lnTo>
                  <a:lnTo>
                    <a:pt x="5145181" y="2109992"/>
                  </a:lnTo>
                  <a:lnTo>
                    <a:pt x="5050242" y="2148712"/>
                  </a:lnTo>
                  <a:lnTo>
                    <a:pt x="5004353" y="2166691"/>
                  </a:lnTo>
                  <a:lnTo>
                    <a:pt x="4958194" y="2184213"/>
                  </a:lnTo>
                  <a:lnTo>
                    <a:pt x="4911775" y="2201253"/>
                  </a:lnTo>
                  <a:lnTo>
                    <a:pt x="4865111" y="2217786"/>
                  </a:lnTo>
                  <a:lnTo>
                    <a:pt x="4818215" y="2233786"/>
                  </a:lnTo>
                  <a:lnTo>
                    <a:pt x="4771098" y="2249228"/>
                  </a:lnTo>
                  <a:lnTo>
                    <a:pt x="4723774" y="2264087"/>
                  </a:lnTo>
                  <a:lnTo>
                    <a:pt x="4676256" y="2278338"/>
                  </a:lnTo>
                  <a:lnTo>
                    <a:pt x="4628557" y="2291957"/>
                  </a:lnTo>
                  <a:lnTo>
                    <a:pt x="4580689" y="2304917"/>
                  </a:lnTo>
                  <a:lnTo>
                    <a:pt x="4532665" y="2317193"/>
                  </a:lnTo>
                  <a:lnTo>
                    <a:pt x="4484499" y="2328761"/>
                  </a:lnTo>
                  <a:lnTo>
                    <a:pt x="4436202" y="2339595"/>
                  </a:lnTo>
                  <a:lnTo>
                    <a:pt x="4387788" y="2349670"/>
                  </a:lnTo>
                  <a:lnTo>
                    <a:pt x="4339270" y="2358962"/>
                  </a:lnTo>
                  <a:lnTo>
                    <a:pt x="4290661" y="2367444"/>
                  </a:lnTo>
                  <a:lnTo>
                    <a:pt x="4241972" y="2375092"/>
                  </a:lnTo>
                  <a:lnTo>
                    <a:pt x="4193218" y="2381880"/>
                  </a:lnTo>
                  <a:lnTo>
                    <a:pt x="4144411" y="2387784"/>
                  </a:lnTo>
                  <a:lnTo>
                    <a:pt x="4095564" y="2392778"/>
                  </a:lnTo>
                  <a:lnTo>
                    <a:pt x="4046689" y="2396837"/>
                  </a:lnTo>
                  <a:lnTo>
                    <a:pt x="3997801" y="2399936"/>
                  </a:lnTo>
                  <a:lnTo>
                    <a:pt x="3948910" y="2402050"/>
                  </a:lnTo>
                  <a:lnTo>
                    <a:pt x="3900031" y="2403154"/>
                  </a:lnTo>
                  <a:lnTo>
                    <a:pt x="3851175" y="2403222"/>
                  </a:lnTo>
                  <a:close/>
                </a:path>
              </a:pathLst>
            </a:custGeom>
            <a:solidFill>
              <a:srgbClr val="E6C7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666101"/>
              <a:ext cx="7763629" cy="7620898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14307" y="0"/>
            <a:ext cx="9973692" cy="1027452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4745" y="342487"/>
            <a:ext cx="4509770" cy="12566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-2115" dirty="0">
                <a:solidFill>
                  <a:srgbClr val="77462A"/>
                </a:solidFill>
              </a:rPr>
              <a:t>C</a:t>
            </a:r>
            <a:r>
              <a:rPr spc="-1925" dirty="0">
                <a:solidFill>
                  <a:srgbClr val="77462A"/>
                </a:solidFill>
              </a:rPr>
              <a:t>O</a:t>
            </a:r>
            <a:r>
              <a:rPr spc="-1800" dirty="0">
                <a:solidFill>
                  <a:srgbClr val="77462A"/>
                </a:solidFill>
              </a:rPr>
              <a:t>N</a:t>
            </a:r>
            <a:r>
              <a:rPr spc="-1639" dirty="0">
                <a:solidFill>
                  <a:srgbClr val="77462A"/>
                </a:solidFill>
              </a:rPr>
              <a:t>T</a:t>
            </a:r>
            <a:r>
              <a:rPr spc="-1520" dirty="0">
                <a:solidFill>
                  <a:srgbClr val="77462A"/>
                </a:solidFill>
              </a:rPr>
              <a:t>A</a:t>
            </a:r>
            <a:r>
              <a:rPr spc="-2115" dirty="0">
                <a:solidFill>
                  <a:srgbClr val="77462A"/>
                </a:solidFill>
              </a:rPr>
              <a:t>C</a:t>
            </a:r>
            <a:r>
              <a:rPr spc="-1995" dirty="0">
                <a:solidFill>
                  <a:srgbClr val="77462A"/>
                </a:solidFill>
              </a:rPr>
              <a:t>T</a:t>
            </a:r>
            <a:r>
              <a:rPr spc="45" dirty="0">
                <a:solidFill>
                  <a:srgbClr val="77462A"/>
                </a:solidFill>
              </a:rPr>
              <a:t> </a:t>
            </a:r>
            <a:r>
              <a:rPr spc="-2075" dirty="0">
                <a:solidFill>
                  <a:srgbClr val="77462A"/>
                </a:solidFill>
              </a:rPr>
              <a:t>U</a:t>
            </a:r>
            <a:r>
              <a:rPr spc="-1900" dirty="0">
                <a:solidFill>
                  <a:srgbClr val="77462A"/>
                </a:solidFill>
              </a:rPr>
              <a:t>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935680" y="4210453"/>
            <a:ext cx="6514119" cy="366722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spc="-195" dirty="0">
                <a:solidFill>
                  <a:srgbClr val="FFFFFF"/>
                </a:solidFill>
                <a:latin typeface="Lucida Sans Unicode"/>
                <a:cs typeface="Lucida Sans Unicode"/>
              </a:rPr>
              <a:t>+</a:t>
            </a:r>
            <a:r>
              <a:rPr lang="en-IN" sz="2300" spc="-195" dirty="0">
                <a:solidFill>
                  <a:srgbClr val="FFFFFF"/>
                </a:solidFill>
                <a:latin typeface="Lucida Sans Unicode"/>
                <a:cs typeface="Lucida Sans Unicode"/>
              </a:rPr>
              <a:t>91- 9167051020</a:t>
            </a:r>
            <a:endParaRPr sz="2300" dirty="0">
              <a:latin typeface="Lucida Sans Unicode"/>
              <a:cs typeface="Lucida Sans Unicode"/>
            </a:endParaRPr>
          </a:p>
          <a:p>
            <a:pPr marL="12700" marR="1388745">
              <a:lnSpc>
                <a:spcPct val="284400"/>
              </a:lnSpc>
              <a:spcBef>
                <a:spcPts val="100"/>
              </a:spcBef>
            </a:pPr>
            <a:r>
              <a:rPr sz="2300" spc="-5" dirty="0">
                <a:solidFill>
                  <a:srgbClr val="FFFFFF"/>
                </a:solidFill>
                <a:latin typeface="Lucida Sans Unicode"/>
                <a:cs typeface="Lucida Sans Unicode"/>
                <a:hlinkClick r:id="rId4"/>
              </a:rPr>
              <a:t>www.officemadari.com </a:t>
            </a:r>
            <a:r>
              <a:rPr sz="23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lang="en-IN" sz="230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roshan.sequiera@officemadari.com</a:t>
            </a:r>
            <a:endParaRPr sz="23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100" dirty="0">
              <a:latin typeface="Lucida Sans Unicode"/>
              <a:cs typeface="Lucida Sans Unicode"/>
            </a:endParaRPr>
          </a:p>
          <a:p>
            <a:pPr marL="12700" marR="5080">
              <a:lnSpc>
                <a:spcPct val="115399"/>
              </a:lnSpc>
            </a:pPr>
            <a:r>
              <a:rPr sz="2300" spc="-240" dirty="0">
                <a:solidFill>
                  <a:srgbClr val="FFFFFF"/>
                </a:solidFill>
                <a:latin typeface="Lucida Sans Unicode"/>
                <a:cs typeface="Lucida Sans Unicode"/>
              </a:rPr>
              <a:t>1</a:t>
            </a:r>
            <a:r>
              <a:rPr sz="2300" spc="150" dirty="0">
                <a:solidFill>
                  <a:srgbClr val="FFFFFF"/>
                </a:solidFill>
                <a:latin typeface="Lucida Sans Unicode"/>
                <a:cs typeface="Lucida Sans Unicode"/>
              </a:rPr>
              <a:t>0</a:t>
            </a:r>
            <a:r>
              <a:rPr sz="2300" spc="-240" dirty="0">
                <a:solidFill>
                  <a:srgbClr val="FFFFFF"/>
                </a:solidFill>
                <a:latin typeface="Lucida Sans Unicode"/>
                <a:cs typeface="Lucida Sans Unicode"/>
              </a:rPr>
              <a:t>1</a:t>
            </a:r>
            <a:r>
              <a:rPr sz="2300" spc="-320" dirty="0">
                <a:solidFill>
                  <a:srgbClr val="FFFFFF"/>
                </a:solidFill>
                <a:latin typeface="Lucida Sans Unicode"/>
                <a:cs typeface="Lucida Sans Unicode"/>
              </a:rPr>
              <a:t>/</a:t>
            </a:r>
            <a:r>
              <a:rPr sz="2300" spc="-1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2300" spc="-1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20" dirty="0">
                <a:solidFill>
                  <a:srgbClr val="FFFFFF"/>
                </a:solidFill>
                <a:latin typeface="Lucida Sans Unicode"/>
                <a:cs typeface="Lucida Sans Unicode"/>
              </a:rPr>
              <a:t>w</a:t>
            </a:r>
            <a:r>
              <a:rPr sz="2300" spc="-60" dirty="0">
                <a:solidFill>
                  <a:srgbClr val="FFFFFF"/>
                </a:solidFill>
                <a:latin typeface="Lucida Sans Unicode"/>
                <a:cs typeface="Lucida Sans Unicode"/>
              </a:rPr>
              <a:t>i</a:t>
            </a:r>
            <a:r>
              <a:rPr sz="23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n</a:t>
            </a:r>
            <a:r>
              <a:rPr sz="2300" spc="-175" dirty="0">
                <a:solidFill>
                  <a:srgbClr val="FFFFFF"/>
                </a:solidFill>
                <a:latin typeface="Lucida Sans Unicode"/>
                <a:cs typeface="Lucida Sans Unicode"/>
              </a:rPr>
              <a:t>g</a:t>
            </a:r>
            <a:r>
              <a:rPr sz="23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sz="2300" spc="-1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160" dirty="0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sz="23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h</a:t>
            </a:r>
            <a:r>
              <a:rPr sz="23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ee</a:t>
            </a:r>
            <a:r>
              <a:rPr sz="2300" spc="20" dirty="0">
                <a:solidFill>
                  <a:srgbClr val="FFFFFF"/>
                </a:solidFill>
                <a:latin typeface="Lucida Sans Unicode"/>
                <a:cs typeface="Lucida Sans Unicode"/>
              </a:rPr>
              <a:t>b</a:t>
            </a:r>
            <a:r>
              <a:rPr sz="2300" spc="5" dirty="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2300" spc="-1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55" dirty="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2300" spc="20" dirty="0">
                <a:solidFill>
                  <a:srgbClr val="FFFFFF"/>
                </a:solidFill>
                <a:latin typeface="Lucida Sans Unicode"/>
                <a:cs typeface="Lucida Sans Unicode"/>
              </a:rPr>
              <a:t>p</a:t>
            </a:r>
            <a:r>
              <a:rPr sz="2300" spc="75" dirty="0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sz="2300" spc="-130" dirty="0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r>
              <a:rPr sz="23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sz="2300" spc="-55" dirty="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23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n</a:t>
            </a:r>
            <a:r>
              <a:rPr sz="2300" spc="20" dirty="0">
                <a:solidFill>
                  <a:srgbClr val="FFFFFF"/>
                </a:solidFill>
                <a:latin typeface="Lucida Sans Unicode"/>
                <a:cs typeface="Lucida Sans Unicode"/>
              </a:rPr>
              <a:t>d</a:t>
            </a:r>
            <a:r>
              <a:rPr sz="23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h</a:t>
            </a:r>
            <a:r>
              <a:rPr sz="23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sz="2300" spc="5" dirty="0">
                <a:solidFill>
                  <a:srgbClr val="FFFFFF"/>
                </a:solidFill>
                <a:latin typeface="Lucida Sans Unicode"/>
                <a:cs typeface="Lucida Sans Unicode"/>
              </a:rPr>
              <a:t>r</a:t>
            </a:r>
            <a:r>
              <a:rPr sz="2300" spc="-55" dirty="0">
                <a:solidFill>
                  <a:srgbClr val="FFFFFF"/>
                </a:solidFill>
                <a:latin typeface="Lucida Sans Unicode"/>
                <a:cs typeface="Lucida Sans Unicode"/>
              </a:rPr>
              <a:t>i</a:t>
            </a:r>
            <a:r>
              <a:rPr sz="2300" spc="-1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(</a:t>
            </a:r>
            <a:r>
              <a:rPr sz="2300" spc="130" dirty="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sz="23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)  </a:t>
            </a:r>
            <a:r>
              <a:rPr sz="2300" spc="85" dirty="0">
                <a:solidFill>
                  <a:srgbClr val="FFFFFF"/>
                </a:solidFill>
                <a:latin typeface="Lucida Sans Unicode"/>
                <a:cs typeface="Lucida Sans Unicode"/>
              </a:rPr>
              <a:t>M</a:t>
            </a:r>
            <a:r>
              <a:rPr sz="23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u</a:t>
            </a:r>
            <a:r>
              <a:rPr sz="23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m</a:t>
            </a:r>
            <a:r>
              <a:rPr sz="2300" spc="20" dirty="0">
                <a:solidFill>
                  <a:srgbClr val="FFFFFF"/>
                </a:solidFill>
                <a:latin typeface="Lucida Sans Unicode"/>
                <a:cs typeface="Lucida Sans Unicode"/>
              </a:rPr>
              <a:t>b</a:t>
            </a:r>
            <a:r>
              <a:rPr sz="2300" dirty="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2300" spc="-60" dirty="0">
                <a:solidFill>
                  <a:srgbClr val="FFFFFF"/>
                </a:solidFill>
                <a:latin typeface="Lucida Sans Unicode"/>
                <a:cs typeface="Lucida Sans Unicode"/>
              </a:rPr>
              <a:t>i</a:t>
            </a:r>
            <a:r>
              <a:rPr sz="23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sz="2300" spc="-1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470" dirty="0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sz="2300" spc="15" dirty="0">
                <a:solidFill>
                  <a:srgbClr val="FFFFFF"/>
                </a:solidFill>
                <a:latin typeface="Lucida Sans Unicode"/>
                <a:cs typeface="Lucida Sans Unicode"/>
              </a:rPr>
              <a:t>9</a:t>
            </a:r>
            <a:r>
              <a:rPr sz="2300" spc="20" dirty="0">
                <a:solidFill>
                  <a:srgbClr val="FFFFFF"/>
                </a:solidFill>
                <a:latin typeface="Lucida Sans Unicode"/>
                <a:cs typeface="Lucida Sans Unicode"/>
              </a:rPr>
              <a:t>9</a:t>
            </a:r>
            <a:endParaRPr sz="23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7455" y="-103141"/>
            <a:ext cx="9557770" cy="10287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6783685" y="11"/>
            <a:ext cx="1504315" cy="2053589"/>
          </a:xfrm>
          <a:custGeom>
            <a:avLst/>
            <a:gdLst/>
            <a:ahLst/>
            <a:cxnLst/>
            <a:rect l="l" t="t" r="r" b="b"/>
            <a:pathLst>
              <a:path w="1504315" h="2053589">
                <a:moveTo>
                  <a:pt x="1353743" y="1974710"/>
                </a:moveTo>
                <a:lnTo>
                  <a:pt x="1352207" y="1950821"/>
                </a:lnTo>
                <a:lnTo>
                  <a:pt x="1351419" y="1938667"/>
                </a:lnTo>
                <a:lnTo>
                  <a:pt x="1348384" y="1929130"/>
                </a:lnTo>
                <a:lnTo>
                  <a:pt x="1339240" y="1900351"/>
                </a:lnTo>
                <a:lnTo>
                  <a:pt x="1321854" y="1857705"/>
                </a:lnTo>
                <a:lnTo>
                  <a:pt x="1297724" y="1812340"/>
                </a:lnTo>
                <a:lnTo>
                  <a:pt x="1271435" y="1774863"/>
                </a:lnTo>
                <a:lnTo>
                  <a:pt x="1240574" y="1740700"/>
                </a:lnTo>
                <a:lnTo>
                  <a:pt x="1202677" y="1707934"/>
                </a:lnTo>
                <a:lnTo>
                  <a:pt x="1161796" y="1679067"/>
                </a:lnTo>
                <a:lnTo>
                  <a:pt x="1118958" y="1653006"/>
                </a:lnTo>
                <a:lnTo>
                  <a:pt x="1075220" y="1628673"/>
                </a:lnTo>
                <a:lnTo>
                  <a:pt x="986294" y="1580261"/>
                </a:lnTo>
                <a:lnTo>
                  <a:pt x="941628" y="1556562"/>
                </a:lnTo>
                <a:lnTo>
                  <a:pt x="896518" y="1533664"/>
                </a:lnTo>
                <a:lnTo>
                  <a:pt x="850773" y="1511871"/>
                </a:lnTo>
                <a:lnTo>
                  <a:pt x="799896" y="1489049"/>
                </a:lnTo>
                <a:lnTo>
                  <a:pt x="646658" y="1421892"/>
                </a:lnTo>
                <a:lnTo>
                  <a:pt x="595998" y="1398574"/>
                </a:lnTo>
                <a:lnTo>
                  <a:pt x="553948" y="1378140"/>
                </a:lnTo>
                <a:lnTo>
                  <a:pt x="512470" y="1356626"/>
                </a:lnTo>
                <a:lnTo>
                  <a:pt x="471716" y="1333868"/>
                </a:lnTo>
                <a:lnTo>
                  <a:pt x="431825" y="1309649"/>
                </a:lnTo>
                <a:lnTo>
                  <a:pt x="392938" y="1283804"/>
                </a:lnTo>
                <a:lnTo>
                  <a:pt x="374586" y="1270342"/>
                </a:lnTo>
                <a:lnTo>
                  <a:pt x="365061" y="1263357"/>
                </a:lnTo>
                <a:lnTo>
                  <a:pt x="302361" y="1208506"/>
                </a:lnTo>
                <a:lnTo>
                  <a:pt x="269697" y="1174534"/>
                </a:lnTo>
                <a:lnTo>
                  <a:pt x="240207" y="1138351"/>
                </a:lnTo>
                <a:lnTo>
                  <a:pt x="232765" y="1128090"/>
                </a:lnTo>
                <a:lnTo>
                  <a:pt x="196697" y="1067396"/>
                </a:lnTo>
                <a:lnTo>
                  <a:pt x="178409" y="1024547"/>
                </a:lnTo>
                <a:lnTo>
                  <a:pt x="171564" y="1008303"/>
                </a:lnTo>
                <a:lnTo>
                  <a:pt x="136728" y="970267"/>
                </a:lnTo>
                <a:lnTo>
                  <a:pt x="84213" y="957961"/>
                </a:lnTo>
                <a:lnTo>
                  <a:pt x="66827" y="961110"/>
                </a:lnTo>
                <a:lnTo>
                  <a:pt x="22682" y="988466"/>
                </a:lnTo>
                <a:lnTo>
                  <a:pt x="939" y="1037005"/>
                </a:lnTo>
                <a:lnTo>
                  <a:pt x="0" y="1055103"/>
                </a:lnTo>
                <a:lnTo>
                  <a:pt x="3479" y="1072832"/>
                </a:lnTo>
                <a:lnTo>
                  <a:pt x="20929" y="1117676"/>
                </a:lnTo>
                <a:lnTo>
                  <a:pt x="41529" y="1160780"/>
                </a:lnTo>
                <a:lnTo>
                  <a:pt x="65176" y="1202118"/>
                </a:lnTo>
                <a:lnTo>
                  <a:pt x="91694" y="1241691"/>
                </a:lnTo>
                <a:lnTo>
                  <a:pt x="120967" y="1279486"/>
                </a:lnTo>
                <a:lnTo>
                  <a:pt x="152857" y="1315504"/>
                </a:lnTo>
                <a:lnTo>
                  <a:pt x="191350" y="1353591"/>
                </a:lnTo>
                <a:lnTo>
                  <a:pt x="232333" y="1389278"/>
                </a:lnTo>
                <a:lnTo>
                  <a:pt x="275361" y="1422603"/>
                </a:lnTo>
                <a:lnTo>
                  <a:pt x="320001" y="1453654"/>
                </a:lnTo>
                <a:lnTo>
                  <a:pt x="365810" y="1482496"/>
                </a:lnTo>
                <a:lnTo>
                  <a:pt x="408228" y="1506842"/>
                </a:lnTo>
                <a:lnTo>
                  <a:pt x="451383" y="1529689"/>
                </a:lnTo>
                <a:lnTo>
                  <a:pt x="495160" y="1551292"/>
                </a:lnTo>
                <a:lnTo>
                  <a:pt x="539407" y="1571929"/>
                </a:lnTo>
                <a:lnTo>
                  <a:pt x="583996" y="1591906"/>
                </a:lnTo>
                <a:lnTo>
                  <a:pt x="718426" y="1650504"/>
                </a:lnTo>
                <a:lnTo>
                  <a:pt x="762990" y="1670545"/>
                </a:lnTo>
                <a:lnTo>
                  <a:pt x="807212" y="1691284"/>
                </a:lnTo>
                <a:lnTo>
                  <a:pt x="850950" y="1713026"/>
                </a:lnTo>
                <a:lnTo>
                  <a:pt x="894067" y="1736039"/>
                </a:lnTo>
                <a:lnTo>
                  <a:pt x="1008494" y="1799107"/>
                </a:lnTo>
                <a:lnTo>
                  <a:pt x="1055878" y="1826666"/>
                </a:lnTo>
                <a:lnTo>
                  <a:pt x="1091653" y="1850898"/>
                </a:lnTo>
                <a:lnTo>
                  <a:pt x="1127201" y="1884794"/>
                </a:lnTo>
                <a:lnTo>
                  <a:pt x="1157541" y="1932711"/>
                </a:lnTo>
                <a:lnTo>
                  <a:pt x="1172260" y="1972259"/>
                </a:lnTo>
                <a:lnTo>
                  <a:pt x="1176477" y="1986953"/>
                </a:lnTo>
                <a:lnTo>
                  <a:pt x="1182751" y="2003094"/>
                </a:lnTo>
                <a:lnTo>
                  <a:pt x="1218171" y="2041232"/>
                </a:lnTo>
                <a:lnTo>
                  <a:pt x="1270673" y="2053539"/>
                </a:lnTo>
                <a:lnTo>
                  <a:pt x="1288059" y="2050389"/>
                </a:lnTo>
                <a:lnTo>
                  <a:pt x="1319618" y="2033435"/>
                </a:lnTo>
                <a:lnTo>
                  <a:pt x="1342326" y="2007260"/>
                </a:lnTo>
                <a:lnTo>
                  <a:pt x="1353743" y="1974710"/>
                </a:lnTo>
                <a:close/>
              </a:path>
              <a:path w="1504315" h="2053589">
                <a:moveTo>
                  <a:pt x="1405204" y="127101"/>
                </a:moveTo>
                <a:lnTo>
                  <a:pt x="1399082" y="122059"/>
                </a:lnTo>
                <a:lnTo>
                  <a:pt x="1397952" y="121234"/>
                </a:lnTo>
                <a:lnTo>
                  <a:pt x="1401724" y="124409"/>
                </a:lnTo>
                <a:lnTo>
                  <a:pt x="1403464" y="125793"/>
                </a:lnTo>
                <a:lnTo>
                  <a:pt x="1405204" y="127101"/>
                </a:lnTo>
                <a:close/>
              </a:path>
              <a:path w="1504315" h="2053589">
                <a:moveTo>
                  <a:pt x="1407401" y="128905"/>
                </a:moveTo>
                <a:lnTo>
                  <a:pt x="1405509" y="127330"/>
                </a:lnTo>
                <a:lnTo>
                  <a:pt x="1405204" y="127101"/>
                </a:lnTo>
                <a:lnTo>
                  <a:pt x="1407401" y="128905"/>
                </a:lnTo>
                <a:close/>
              </a:path>
              <a:path w="1504315" h="2053589">
                <a:moveTo>
                  <a:pt x="1504315" y="999566"/>
                </a:moveTo>
                <a:lnTo>
                  <a:pt x="1305369" y="927265"/>
                </a:lnTo>
                <a:lnTo>
                  <a:pt x="1257414" y="908900"/>
                </a:lnTo>
                <a:lnTo>
                  <a:pt x="1209662" y="889990"/>
                </a:lnTo>
                <a:lnTo>
                  <a:pt x="1184402" y="879589"/>
                </a:lnTo>
                <a:lnTo>
                  <a:pt x="1173175" y="874966"/>
                </a:lnTo>
                <a:lnTo>
                  <a:pt x="1162723" y="870419"/>
                </a:lnTo>
                <a:lnTo>
                  <a:pt x="1134999" y="858393"/>
                </a:lnTo>
                <a:lnTo>
                  <a:pt x="1086650" y="836193"/>
                </a:lnTo>
                <a:lnTo>
                  <a:pt x="1038872" y="812927"/>
                </a:lnTo>
                <a:lnTo>
                  <a:pt x="991717" y="788466"/>
                </a:lnTo>
                <a:lnTo>
                  <a:pt x="945286" y="762736"/>
                </a:lnTo>
                <a:lnTo>
                  <a:pt x="899642" y="735622"/>
                </a:lnTo>
                <a:lnTo>
                  <a:pt x="854887" y="707047"/>
                </a:lnTo>
                <a:lnTo>
                  <a:pt x="811072" y="676910"/>
                </a:lnTo>
                <a:lnTo>
                  <a:pt x="787400" y="659295"/>
                </a:lnTo>
                <a:lnTo>
                  <a:pt x="777938" y="652259"/>
                </a:lnTo>
                <a:lnTo>
                  <a:pt x="748144" y="628218"/>
                </a:lnTo>
                <a:lnTo>
                  <a:pt x="710819" y="595731"/>
                </a:lnTo>
                <a:lnTo>
                  <a:pt x="674839" y="561809"/>
                </a:lnTo>
                <a:lnTo>
                  <a:pt x="640295" y="526427"/>
                </a:lnTo>
                <a:lnTo>
                  <a:pt x="607352" y="489521"/>
                </a:lnTo>
                <a:lnTo>
                  <a:pt x="577062" y="451078"/>
                </a:lnTo>
                <a:lnTo>
                  <a:pt x="557479" y="423964"/>
                </a:lnTo>
                <a:lnTo>
                  <a:pt x="527456" y="376631"/>
                </a:lnTo>
                <a:lnTo>
                  <a:pt x="500481" y="327507"/>
                </a:lnTo>
                <a:lnTo>
                  <a:pt x="481482" y="286753"/>
                </a:lnTo>
                <a:lnTo>
                  <a:pt x="477608" y="276631"/>
                </a:lnTo>
                <a:lnTo>
                  <a:pt x="469138" y="254520"/>
                </a:lnTo>
                <a:lnTo>
                  <a:pt x="455028" y="209956"/>
                </a:lnTo>
                <a:lnTo>
                  <a:pt x="443395" y="164706"/>
                </a:lnTo>
                <a:lnTo>
                  <a:pt x="434009" y="118872"/>
                </a:lnTo>
                <a:lnTo>
                  <a:pt x="427088" y="72542"/>
                </a:lnTo>
                <a:lnTo>
                  <a:pt x="420014" y="0"/>
                </a:lnTo>
                <a:lnTo>
                  <a:pt x="239001" y="0"/>
                </a:lnTo>
                <a:lnTo>
                  <a:pt x="243903" y="57175"/>
                </a:lnTo>
                <a:lnTo>
                  <a:pt x="249859" y="109004"/>
                </a:lnTo>
                <a:lnTo>
                  <a:pt x="257721" y="160629"/>
                </a:lnTo>
                <a:lnTo>
                  <a:pt x="267944" y="211988"/>
                </a:lnTo>
                <a:lnTo>
                  <a:pt x="280758" y="261429"/>
                </a:lnTo>
                <a:lnTo>
                  <a:pt x="296494" y="309727"/>
                </a:lnTo>
                <a:lnTo>
                  <a:pt x="314998" y="356895"/>
                </a:lnTo>
                <a:lnTo>
                  <a:pt x="336118" y="402869"/>
                </a:lnTo>
                <a:lnTo>
                  <a:pt x="359714" y="447636"/>
                </a:lnTo>
                <a:lnTo>
                  <a:pt x="385610" y="491172"/>
                </a:lnTo>
                <a:lnTo>
                  <a:pt x="413677" y="533438"/>
                </a:lnTo>
                <a:lnTo>
                  <a:pt x="443750" y="574395"/>
                </a:lnTo>
                <a:lnTo>
                  <a:pt x="475678" y="614019"/>
                </a:lnTo>
                <a:lnTo>
                  <a:pt x="507517" y="650163"/>
                </a:lnTo>
                <a:lnTo>
                  <a:pt x="540905" y="684949"/>
                </a:lnTo>
                <a:lnTo>
                  <a:pt x="575729" y="718388"/>
                </a:lnTo>
                <a:lnTo>
                  <a:pt x="611835" y="750519"/>
                </a:lnTo>
                <a:lnTo>
                  <a:pt x="649084" y="781342"/>
                </a:lnTo>
                <a:lnTo>
                  <a:pt x="687374" y="810895"/>
                </a:lnTo>
                <a:lnTo>
                  <a:pt x="726541" y="839203"/>
                </a:lnTo>
                <a:lnTo>
                  <a:pt x="766457" y="866292"/>
                </a:lnTo>
                <a:lnTo>
                  <a:pt x="806983" y="892162"/>
                </a:lnTo>
                <a:lnTo>
                  <a:pt x="848779" y="917181"/>
                </a:lnTo>
                <a:lnTo>
                  <a:pt x="891247" y="940968"/>
                </a:lnTo>
                <a:lnTo>
                  <a:pt x="934339" y="963637"/>
                </a:lnTo>
                <a:lnTo>
                  <a:pt x="977963" y="985266"/>
                </a:lnTo>
                <a:lnTo>
                  <a:pt x="1022057" y="1005954"/>
                </a:lnTo>
                <a:lnTo>
                  <a:pt x="1066571" y="1025804"/>
                </a:lnTo>
                <a:lnTo>
                  <a:pt x="1111402" y="1044905"/>
                </a:lnTo>
                <a:lnTo>
                  <a:pt x="1156487" y="1063358"/>
                </a:lnTo>
                <a:lnTo>
                  <a:pt x="1201775" y="1081252"/>
                </a:lnTo>
                <a:lnTo>
                  <a:pt x="1294257" y="1116317"/>
                </a:lnTo>
                <a:lnTo>
                  <a:pt x="1504315" y="1191983"/>
                </a:lnTo>
                <a:lnTo>
                  <a:pt x="1504315" y="999566"/>
                </a:lnTo>
                <a:close/>
              </a:path>
              <a:path w="1504315" h="2053589">
                <a:moveTo>
                  <a:pt x="1504315" y="196494"/>
                </a:moveTo>
                <a:lnTo>
                  <a:pt x="1449832" y="159854"/>
                </a:lnTo>
                <a:lnTo>
                  <a:pt x="1417129" y="136207"/>
                </a:lnTo>
                <a:lnTo>
                  <a:pt x="1409446" y="130429"/>
                </a:lnTo>
                <a:lnTo>
                  <a:pt x="1407553" y="129019"/>
                </a:lnTo>
                <a:lnTo>
                  <a:pt x="1409268" y="130429"/>
                </a:lnTo>
                <a:lnTo>
                  <a:pt x="1407401" y="128905"/>
                </a:lnTo>
                <a:lnTo>
                  <a:pt x="1406372" y="128130"/>
                </a:lnTo>
                <a:lnTo>
                  <a:pt x="1403464" y="125793"/>
                </a:lnTo>
                <a:lnTo>
                  <a:pt x="1401622" y="124434"/>
                </a:lnTo>
                <a:lnTo>
                  <a:pt x="1397774" y="121386"/>
                </a:lnTo>
                <a:lnTo>
                  <a:pt x="1340446" y="72974"/>
                </a:lnTo>
                <a:lnTo>
                  <a:pt x="1306906" y="41744"/>
                </a:lnTo>
                <a:lnTo>
                  <a:pt x="1274584" y="9258"/>
                </a:lnTo>
                <a:lnTo>
                  <a:pt x="1266075" y="0"/>
                </a:lnTo>
                <a:lnTo>
                  <a:pt x="1033322" y="0"/>
                </a:lnTo>
                <a:lnTo>
                  <a:pt x="1066800" y="45072"/>
                </a:lnTo>
                <a:lnTo>
                  <a:pt x="1098867" y="84124"/>
                </a:lnTo>
                <a:lnTo>
                  <a:pt x="1132433" y="121602"/>
                </a:lnTo>
                <a:lnTo>
                  <a:pt x="1167422" y="157568"/>
                </a:lnTo>
                <a:lnTo>
                  <a:pt x="1203718" y="192100"/>
                </a:lnTo>
                <a:lnTo>
                  <a:pt x="1241272" y="225247"/>
                </a:lnTo>
                <a:lnTo>
                  <a:pt x="1279969" y="257060"/>
                </a:lnTo>
                <a:lnTo>
                  <a:pt x="1319745" y="287604"/>
                </a:lnTo>
                <a:lnTo>
                  <a:pt x="1360500" y="316941"/>
                </a:lnTo>
                <a:lnTo>
                  <a:pt x="1402156" y="345135"/>
                </a:lnTo>
                <a:lnTo>
                  <a:pt x="1444612" y="372237"/>
                </a:lnTo>
                <a:lnTo>
                  <a:pt x="1487805" y="398310"/>
                </a:lnTo>
                <a:lnTo>
                  <a:pt x="1504315" y="407771"/>
                </a:lnTo>
                <a:lnTo>
                  <a:pt x="1504315" y="196494"/>
                </a:lnTo>
                <a:close/>
              </a:path>
            </a:pathLst>
          </a:custGeom>
          <a:solidFill>
            <a:srgbClr val="E290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57409" y="4288580"/>
            <a:ext cx="7661909" cy="3797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14599"/>
              </a:lnSpc>
              <a:spcBef>
                <a:spcPts val="100"/>
              </a:spcBef>
            </a:pPr>
            <a:r>
              <a:rPr sz="2700" spc="185" dirty="0">
                <a:latin typeface="Tahoma"/>
                <a:cs typeface="Tahoma"/>
              </a:rPr>
              <a:t>We </a:t>
            </a:r>
            <a:r>
              <a:rPr sz="2700" spc="150" dirty="0">
                <a:latin typeface="Tahoma"/>
                <a:cs typeface="Tahoma"/>
              </a:rPr>
              <a:t>appreciate </a:t>
            </a:r>
            <a:r>
              <a:rPr sz="2700" spc="180" dirty="0">
                <a:latin typeface="Tahoma"/>
                <a:cs typeface="Tahoma"/>
              </a:rPr>
              <a:t>the </a:t>
            </a:r>
            <a:r>
              <a:rPr sz="2700" spc="170" dirty="0">
                <a:latin typeface="Tahoma"/>
                <a:cs typeface="Tahoma"/>
              </a:rPr>
              <a:t>opportunity </a:t>
            </a:r>
            <a:r>
              <a:rPr sz="2700" spc="225" dirty="0">
                <a:latin typeface="Tahoma"/>
                <a:cs typeface="Tahoma"/>
              </a:rPr>
              <a:t>to </a:t>
            </a:r>
            <a:r>
              <a:rPr sz="2700" spc="155" dirty="0">
                <a:latin typeface="Tahoma"/>
                <a:cs typeface="Tahoma"/>
              </a:rPr>
              <a:t>share </a:t>
            </a:r>
            <a:r>
              <a:rPr sz="2700" spc="175" dirty="0">
                <a:latin typeface="Tahoma"/>
                <a:cs typeface="Tahoma"/>
              </a:rPr>
              <a:t>our </a:t>
            </a:r>
            <a:r>
              <a:rPr sz="2700" spc="180" dirty="0">
                <a:latin typeface="Tahoma"/>
                <a:cs typeface="Tahoma"/>
              </a:rPr>
              <a:t> </a:t>
            </a:r>
            <a:r>
              <a:rPr sz="2700" spc="145" dirty="0">
                <a:latin typeface="Tahoma"/>
                <a:cs typeface="Tahoma"/>
              </a:rPr>
              <a:t>expertise</a:t>
            </a:r>
            <a:r>
              <a:rPr sz="2700" spc="-165" dirty="0">
                <a:latin typeface="Tahoma"/>
                <a:cs typeface="Tahoma"/>
              </a:rPr>
              <a:t> </a:t>
            </a:r>
            <a:r>
              <a:rPr sz="2700" spc="140" dirty="0">
                <a:latin typeface="Tahoma"/>
                <a:cs typeface="Tahoma"/>
              </a:rPr>
              <a:t>and</a:t>
            </a:r>
            <a:r>
              <a:rPr sz="2700" spc="-160" dirty="0">
                <a:latin typeface="Tahoma"/>
                <a:cs typeface="Tahoma"/>
              </a:rPr>
              <a:t> </a:t>
            </a:r>
            <a:r>
              <a:rPr sz="2700" spc="175" dirty="0">
                <a:latin typeface="Tahoma"/>
                <a:cs typeface="Tahoma"/>
              </a:rPr>
              <a:t>offerings</a:t>
            </a:r>
            <a:r>
              <a:rPr sz="2700" spc="-165" dirty="0">
                <a:latin typeface="Tahoma"/>
                <a:cs typeface="Tahoma"/>
              </a:rPr>
              <a:t> </a:t>
            </a:r>
            <a:r>
              <a:rPr sz="2700" spc="155" dirty="0">
                <a:latin typeface="Tahoma"/>
                <a:cs typeface="Tahoma"/>
              </a:rPr>
              <a:t>with</a:t>
            </a:r>
            <a:r>
              <a:rPr sz="2700" spc="-160" dirty="0">
                <a:latin typeface="Tahoma"/>
                <a:cs typeface="Tahoma"/>
              </a:rPr>
              <a:t> </a:t>
            </a:r>
            <a:r>
              <a:rPr sz="2700" spc="90" dirty="0">
                <a:latin typeface="Tahoma"/>
                <a:cs typeface="Tahoma"/>
              </a:rPr>
              <a:t>you.</a:t>
            </a:r>
            <a:r>
              <a:rPr sz="2700" spc="-165" dirty="0">
                <a:latin typeface="Tahoma"/>
                <a:cs typeface="Tahoma"/>
              </a:rPr>
              <a:t> </a:t>
            </a:r>
            <a:r>
              <a:rPr sz="2700" spc="180" dirty="0">
                <a:latin typeface="Tahoma"/>
                <a:cs typeface="Tahoma"/>
              </a:rPr>
              <a:t>Whether</a:t>
            </a:r>
            <a:r>
              <a:rPr sz="2700" spc="-160" dirty="0">
                <a:latin typeface="Tahoma"/>
                <a:cs typeface="Tahoma"/>
              </a:rPr>
              <a:t> </a:t>
            </a:r>
            <a:r>
              <a:rPr sz="2700" spc="114" dirty="0">
                <a:latin typeface="Tahoma"/>
                <a:cs typeface="Tahoma"/>
              </a:rPr>
              <a:t>it's </a:t>
            </a:r>
            <a:r>
              <a:rPr sz="2700" spc="-830" dirty="0">
                <a:latin typeface="Tahoma"/>
                <a:cs typeface="Tahoma"/>
              </a:rPr>
              <a:t> </a:t>
            </a:r>
            <a:r>
              <a:rPr sz="2700" spc="120" dirty="0">
                <a:latin typeface="Tahoma"/>
                <a:cs typeface="Tahoma"/>
              </a:rPr>
              <a:t>enhancing</a:t>
            </a:r>
            <a:r>
              <a:rPr sz="2700" spc="-185" dirty="0">
                <a:latin typeface="Tahoma"/>
                <a:cs typeface="Tahoma"/>
              </a:rPr>
              <a:t> </a:t>
            </a:r>
            <a:r>
              <a:rPr sz="2700" spc="155" dirty="0">
                <a:latin typeface="Tahoma"/>
                <a:cs typeface="Tahoma"/>
              </a:rPr>
              <a:t>workplace</a:t>
            </a:r>
            <a:r>
              <a:rPr sz="2700" spc="-180" dirty="0">
                <a:latin typeface="Tahoma"/>
                <a:cs typeface="Tahoma"/>
              </a:rPr>
              <a:t> </a:t>
            </a:r>
            <a:r>
              <a:rPr sz="2700" spc="130" dirty="0">
                <a:latin typeface="Tahoma"/>
                <a:cs typeface="Tahoma"/>
              </a:rPr>
              <a:t>environments,</a:t>
            </a:r>
            <a:r>
              <a:rPr sz="2700" spc="-185" dirty="0">
                <a:latin typeface="Tahoma"/>
                <a:cs typeface="Tahoma"/>
              </a:rPr>
              <a:t> </a:t>
            </a:r>
            <a:r>
              <a:rPr sz="2700" spc="105" dirty="0">
                <a:latin typeface="Tahoma"/>
                <a:cs typeface="Tahoma"/>
              </a:rPr>
              <a:t>managing </a:t>
            </a:r>
            <a:r>
              <a:rPr sz="2700" spc="-830" dirty="0">
                <a:latin typeface="Tahoma"/>
                <a:cs typeface="Tahoma"/>
              </a:rPr>
              <a:t> </a:t>
            </a:r>
            <a:r>
              <a:rPr sz="2700" spc="190" dirty="0">
                <a:latin typeface="Tahoma"/>
                <a:cs typeface="Tahoma"/>
              </a:rPr>
              <a:t>events </a:t>
            </a:r>
            <a:r>
              <a:rPr sz="2700" spc="125" dirty="0">
                <a:latin typeface="Tahoma"/>
                <a:cs typeface="Tahoma"/>
              </a:rPr>
              <a:t>seamlessly, </a:t>
            </a:r>
            <a:r>
              <a:rPr sz="2700" spc="200" dirty="0">
                <a:latin typeface="Tahoma"/>
                <a:cs typeface="Tahoma"/>
              </a:rPr>
              <a:t>or </a:t>
            </a:r>
            <a:r>
              <a:rPr sz="2700" spc="120" dirty="0">
                <a:latin typeface="Tahoma"/>
                <a:cs typeface="Tahoma"/>
              </a:rPr>
              <a:t>ensuring </a:t>
            </a:r>
            <a:r>
              <a:rPr sz="2700" spc="150" dirty="0">
                <a:latin typeface="Tahoma"/>
                <a:cs typeface="Tahoma"/>
              </a:rPr>
              <a:t>sustainable </a:t>
            </a:r>
            <a:r>
              <a:rPr sz="2700" spc="155" dirty="0">
                <a:latin typeface="Tahoma"/>
                <a:cs typeface="Tahoma"/>
              </a:rPr>
              <a:t> </a:t>
            </a:r>
            <a:r>
              <a:rPr sz="2700" spc="120" dirty="0">
                <a:latin typeface="Tahoma"/>
                <a:cs typeface="Tahoma"/>
              </a:rPr>
              <a:t>practices,</a:t>
            </a:r>
            <a:r>
              <a:rPr sz="2700" spc="-165" dirty="0">
                <a:latin typeface="Tahoma"/>
                <a:cs typeface="Tahoma"/>
              </a:rPr>
              <a:t> </a:t>
            </a:r>
            <a:r>
              <a:rPr sz="2700" spc="120" dirty="0">
                <a:latin typeface="Tahoma"/>
                <a:cs typeface="Tahoma"/>
              </a:rPr>
              <a:t>we're</a:t>
            </a:r>
            <a:r>
              <a:rPr sz="2700" spc="-165" dirty="0">
                <a:latin typeface="Tahoma"/>
                <a:cs typeface="Tahoma"/>
              </a:rPr>
              <a:t> </a:t>
            </a:r>
            <a:r>
              <a:rPr sz="2700" spc="135" dirty="0">
                <a:latin typeface="Tahoma"/>
                <a:cs typeface="Tahoma"/>
              </a:rPr>
              <a:t>committed</a:t>
            </a:r>
            <a:r>
              <a:rPr sz="2700" spc="-165" dirty="0">
                <a:latin typeface="Tahoma"/>
                <a:cs typeface="Tahoma"/>
              </a:rPr>
              <a:t> </a:t>
            </a:r>
            <a:r>
              <a:rPr sz="2700" spc="225" dirty="0">
                <a:latin typeface="Tahoma"/>
                <a:cs typeface="Tahoma"/>
              </a:rPr>
              <a:t>to</a:t>
            </a:r>
            <a:r>
              <a:rPr sz="2700" spc="-165" dirty="0">
                <a:latin typeface="Tahoma"/>
                <a:cs typeface="Tahoma"/>
              </a:rPr>
              <a:t> </a:t>
            </a:r>
            <a:r>
              <a:rPr sz="2700" spc="130" dirty="0">
                <a:latin typeface="Tahoma"/>
                <a:cs typeface="Tahoma"/>
              </a:rPr>
              <a:t>supporting</a:t>
            </a:r>
            <a:r>
              <a:rPr sz="2700" spc="-165" dirty="0">
                <a:latin typeface="Tahoma"/>
                <a:cs typeface="Tahoma"/>
              </a:rPr>
              <a:t> </a:t>
            </a:r>
            <a:r>
              <a:rPr sz="2700" spc="200" dirty="0">
                <a:latin typeface="Tahoma"/>
                <a:cs typeface="Tahoma"/>
              </a:rPr>
              <a:t>your </a:t>
            </a:r>
            <a:r>
              <a:rPr sz="2700" spc="-830" dirty="0">
                <a:latin typeface="Tahoma"/>
                <a:cs typeface="Tahoma"/>
              </a:rPr>
              <a:t> </a:t>
            </a:r>
            <a:r>
              <a:rPr sz="2700" spc="180" dirty="0">
                <a:latin typeface="Tahoma"/>
                <a:cs typeface="Tahoma"/>
              </a:rPr>
              <a:t>corporate</a:t>
            </a:r>
            <a:r>
              <a:rPr sz="2700" spc="-170" dirty="0">
                <a:latin typeface="Tahoma"/>
                <a:cs typeface="Tahoma"/>
              </a:rPr>
              <a:t> </a:t>
            </a:r>
            <a:r>
              <a:rPr sz="2700" spc="95" dirty="0">
                <a:latin typeface="Tahoma"/>
                <a:cs typeface="Tahoma"/>
              </a:rPr>
              <a:t>goals.</a:t>
            </a:r>
            <a:r>
              <a:rPr sz="2700" spc="-170" dirty="0">
                <a:latin typeface="Tahoma"/>
                <a:cs typeface="Tahoma"/>
              </a:rPr>
              <a:t> </a:t>
            </a:r>
            <a:r>
              <a:rPr sz="2700" spc="200" dirty="0">
                <a:latin typeface="Tahoma"/>
                <a:cs typeface="Tahoma"/>
              </a:rPr>
              <a:t>Contact</a:t>
            </a:r>
            <a:r>
              <a:rPr sz="2700" spc="-165" dirty="0">
                <a:latin typeface="Tahoma"/>
                <a:cs typeface="Tahoma"/>
              </a:rPr>
              <a:t> </a:t>
            </a:r>
            <a:r>
              <a:rPr sz="2700" spc="114" dirty="0">
                <a:latin typeface="Tahoma"/>
                <a:cs typeface="Tahoma"/>
              </a:rPr>
              <a:t>us</a:t>
            </a:r>
            <a:r>
              <a:rPr sz="2700" spc="-170" dirty="0">
                <a:latin typeface="Tahoma"/>
                <a:cs typeface="Tahoma"/>
              </a:rPr>
              <a:t> </a:t>
            </a:r>
            <a:r>
              <a:rPr sz="2700" spc="204" dirty="0">
                <a:latin typeface="Tahoma"/>
                <a:cs typeface="Tahoma"/>
              </a:rPr>
              <a:t>today</a:t>
            </a:r>
            <a:r>
              <a:rPr sz="2700" spc="-165" dirty="0">
                <a:latin typeface="Tahoma"/>
                <a:cs typeface="Tahoma"/>
              </a:rPr>
              <a:t> </a:t>
            </a:r>
            <a:r>
              <a:rPr sz="2700" spc="225" dirty="0">
                <a:latin typeface="Tahoma"/>
                <a:cs typeface="Tahoma"/>
              </a:rPr>
              <a:t>to</a:t>
            </a:r>
            <a:r>
              <a:rPr sz="2700" spc="-170" dirty="0">
                <a:latin typeface="Tahoma"/>
                <a:cs typeface="Tahoma"/>
              </a:rPr>
              <a:t> </a:t>
            </a:r>
            <a:r>
              <a:rPr sz="2700" spc="95" dirty="0">
                <a:latin typeface="Tahoma"/>
                <a:cs typeface="Tahoma"/>
              </a:rPr>
              <a:t>begin</a:t>
            </a:r>
            <a:r>
              <a:rPr sz="2700" spc="-165" dirty="0">
                <a:latin typeface="Tahoma"/>
                <a:cs typeface="Tahoma"/>
              </a:rPr>
              <a:t> </a:t>
            </a:r>
            <a:r>
              <a:rPr sz="2700" spc="185" dirty="0">
                <a:latin typeface="Tahoma"/>
                <a:cs typeface="Tahoma"/>
              </a:rPr>
              <a:t>a </a:t>
            </a:r>
            <a:r>
              <a:rPr sz="2700" spc="190" dirty="0">
                <a:latin typeface="Tahoma"/>
                <a:cs typeface="Tahoma"/>
              </a:rPr>
              <a:t> </a:t>
            </a:r>
            <a:r>
              <a:rPr sz="2700" spc="150" dirty="0">
                <a:latin typeface="Tahoma"/>
                <a:cs typeface="Tahoma"/>
              </a:rPr>
              <a:t>partnership </a:t>
            </a:r>
            <a:r>
              <a:rPr sz="2700" spc="225" dirty="0">
                <a:latin typeface="Tahoma"/>
                <a:cs typeface="Tahoma"/>
              </a:rPr>
              <a:t>that </a:t>
            </a:r>
            <a:r>
              <a:rPr sz="2700" spc="195" dirty="0">
                <a:latin typeface="Tahoma"/>
                <a:cs typeface="Tahoma"/>
              </a:rPr>
              <a:t>elevates </a:t>
            </a:r>
            <a:r>
              <a:rPr sz="2700" spc="200" dirty="0">
                <a:latin typeface="Tahoma"/>
                <a:cs typeface="Tahoma"/>
              </a:rPr>
              <a:t>your </a:t>
            </a:r>
            <a:r>
              <a:rPr sz="2700" spc="105" dirty="0">
                <a:latin typeface="Tahoma"/>
                <a:cs typeface="Tahoma"/>
              </a:rPr>
              <a:t>business </a:t>
            </a:r>
            <a:r>
              <a:rPr sz="2700" spc="110" dirty="0">
                <a:latin typeface="Tahoma"/>
                <a:cs typeface="Tahoma"/>
              </a:rPr>
              <a:t> </a:t>
            </a:r>
            <a:r>
              <a:rPr sz="2700" spc="160" dirty="0">
                <a:latin typeface="Tahoma"/>
                <a:cs typeface="Tahoma"/>
              </a:rPr>
              <a:t>environment</a:t>
            </a:r>
            <a:r>
              <a:rPr sz="2700" spc="-170" dirty="0">
                <a:latin typeface="Tahoma"/>
                <a:cs typeface="Tahoma"/>
              </a:rPr>
              <a:t> </a:t>
            </a:r>
            <a:r>
              <a:rPr sz="2700" spc="140" dirty="0">
                <a:latin typeface="Tahoma"/>
                <a:cs typeface="Tahoma"/>
              </a:rPr>
              <a:t>and</a:t>
            </a:r>
            <a:r>
              <a:rPr sz="2700" spc="-165" dirty="0">
                <a:latin typeface="Tahoma"/>
                <a:cs typeface="Tahoma"/>
              </a:rPr>
              <a:t> </a:t>
            </a:r>
            <a:r>
              <a:rPr sz="2700" spc="140" dirty="0">
                <a:latin typeface="Tahoma"/>
                <a:cs typeface="Tahoma"/>
              </a:rPr>
              <a:t>employee</a:t>
            </a:r>
            <a:r>
              <a:rPr sz="2700" spc="-170" dirty="0">
                <a:latin typeface="Tahoma"/>
                <a:cs typeface="Tahoma"/>
              </a:rPr>
              <a:t> </a:t>
            </a:r>
            <a:r>
              <a:rPr sz="2700" spc="100" dirty="0">
                <a:latin typeface="Tahoma"/>
                <a:cs typeface="Tahoma"/>
              </a:rPr>
              <a:t>experience.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54367" y="442725"/>
            <a:ext cx="4272915" cy="14249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150" spc="-2275" dirty="0">
                <a:solidFill>
                  <a:srgbClr val="77462A"/>
                </a:solidFill>
              </a:rPr>
              <a:t>T</a:t>
            </a:r>
            <a:r>
              <a:rPr sz="9150" spc="-2560" dirty="0">
                <a:solidFill>
                  <a:srgbClr val="77462A"/>
                </a:solidFill>
              </a:rPr>
              <a:t>H</a:t>
            </a:r>
            <a:r>
              <a:rPr sz="9150" spc="-2135" dirty="0">
                <a:solidFill>
                  <a:srgbClr val="77462A"/>
                </a:solidFill>
              </a:rPr>
              <a:t>A</a:t>
            </a:r>
            <a:r>
              <a:rPr sz="9150" spc="-2455" dirty="0">
                <a:solidFill>
                  <a:srgbClr val="77462A"/>
                </a:solidFill>
              </a:rPr>
              <a:t>N</a:t>
            </a:r>
            <a:r>
              <a:rPr sz="9150" spc="-1864" dirty="0">
                <a:solidFill>
                  <a:srgbClr val="77462A"/>
                </a:solidFill>
              </a:rPr>
              <a:t>K</a:t>
            </a:r>
            <a:r>
              <a:rPr sz="9150" spc="-755" dirty="0">
                <a:solidFill>
                  <a:srgbClr val="77462A"/>
                </a:solidFill>
              </a:rPr>
              <a:t> </a:t>
            </a:r>
            <a:r>
              <a:rPr sz="9150" spc="-2585" dirty="0">
                <a:solidFill>
                  <a:srgbClr val="77462A"/>
                </a:solidFill>
              </a:rPr>
              <a:t>Y</a:t>
            </a:r>
            <a:r>
              <a:rPr sz="9150" spc="-2600" dirty="0">
                <a:solidFill>
                  <a:srgbClr val="77462A"/>
                </a:solidFill>
              </a:rPr>
              <a:t>O</a:t>
            </a:r>
            <a:r>
              <a:rPr sz="9150" spc="-2765" dirty="0">
                <a:solidFill>
                  <a:srgbClr val="77462A"/>
                </a:solidFill>
              </a:rPr>
              <a:t>U</a:t>
            </a:r>
            <a:endParaRPr sz="9150" dirty="0"/>
          </a:p>
        </p:txBody>
      </p:sp>
      <p:sp>
        <p:nvSpPr>
          <p:cNvPr id="12" name="object 12"/>
          <p:cNvSpPr txBox="1"/>
          <p:nvPr/>
        </p:nvSpPr>
        <p:spPr>
          <a:xfrm>
            <a:off x="6944379" y="9585054"/>
            <a:ext cx="4399280" cy="598805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0"/>
              </a:spcBef>
            </a:pPr>
            <a:r>
              <a:rPr sz="1400" spc="-65" dirty="0">
                <a:latin typeface="Lucida Sans Unicode"/>
                <a:cs typeface="Lucida Sans Unicode"/>
              </a:rPr>
              <a:t>All</a:t>
            </a:r>
            <a:r>
              <a:rPr sz="1400" spc="-80" dirty="0">
                <a:latin typeface="Lucida Sans Unicode"/>
                <a:cs typeface="Lucida Sans Unicode"/>
              </a:rPr>
              <a:t> </a:t>
            </a:r>
            <a:r>
              <a:rPr sz="1400" spc="-50" dirty="0">
                <a:latin typeface="Lucida Sans Unicode"/>
                <a:cs typeface="Lucida Sans Unicode"/>
              </a:rPr>
              <a:t>Rights</a:t>
            </a:r>
            <a:r>
              <a:rPr sz="1400" spc="-80" dirty="0">
                <a:latin typeface="Lucida Sans Unicode"/>
                <a:cs typeface="Lucida Sans Unicode"/>
              </a:rPr>
              <a:t> </a:t>
            </a:r>
            <a:r>
              <a:rPr sz="1400" spc="-20" dirty="0">
                <a:latin typeface="Lucida Sans Unicode"/>
                <a:cs typeface="Lucida Sans Unicode"/>
              </a:rPr>
              <a:t>Reserved</a:t>
            </a:r>
            <a:r>
              <a:rPr sz="1400" spc="-75" dirty="0">
                <a:latin typeface="Lucida Sans Unicode"/>
                <a:cs typeface="Lucida Sans Unicode"/>
              </a:rPr>
              <a:t> </a:t>
            </a:r>
            <a:r>
              <a:rPr sz="1400" spc="245" dirty="0">
                <a:latin typeface="Lucida Sans Unicode"/>
                <a:cs typeface="Lucida Sans Unicode"/>
              </a:rPr>
              <a:t>|</a:t>
            </a:r>
            <a:r>
              <a:rPr sz="1400" spc="-80" dirty="0">
                <a:latin typeface="Lucida Sans Unicode"/>
                <a:cs typeface="Lucida Sans Unicode"/>
              </a:rPr>
              <a:t> </a:t>
            </a:r>
            <a:r>
              <a:rPr sz="1400" spc="-45" dirty="0">
                <a:latin typeface="Lucida Sans Unicode"/>
                <a:cs typeface="Lucida Sans Unicode"/>
              </a:rPr>
              <a:t>Copyright</a:t>
            </a:r>
            <a:r>
              <a:rPr sz="1400" spc="-80" dirty="0">
                <a:latin typeface="Lucida Sans Unicode"/>
                <a:cs typeface="Lucida Sans Unicode"/>
              </a:rPr>
              <a:t> </a:t>
            </a:r>
            <a:r>
              <a:rPr sz="1400" spc="-35" dirty="0">
                <a:latin typeface="Lucida Sans Unicode"/>
                <a:cs typeface="Lucida Sans Unicode"/>
              </a:rPr>
              <a:t>©</a:t>
            </a:r>
            <a:r>
              <a:rPr sz="1400" spc="-75" dirty="0">
                <a:latin typeface="Lucida Sans Unicode"/>
                <a:cs typeface="Lucida Sans Unicode"/>
              </a:rPr>
              <a:t> </a:t>
            </a:r>
            <a:r>
              <a:rPr sz="1400" spc="-90" dirty="0">
                <a:latin typeface="Lucida Sans Unicode"/>
                <a:cs typeface="Lucida Sans Unicode"/>
              </a:rPr>
              <a:t>2024</a:t>
            </a:r>
            <a:r>
              <a:rPr sz="1400" spc="-80" dirty="0">
                <a:latin typeface="Lucida Sans Unicode"/>
                <a:cs typeface="Lucida Sans Unicode"/>
              </a:rPr>
              <a:t> </a:t>
            </a:r>
            <a:r>
              <a:rPr sz="1400" spc="-35" dirty="0">
                <a:latin typeface="Lucida Sans Unicode"/>
                <a:cs typeface="Lucida Sans Unicode"/>
              </a:rPr>
              <a:t>Office</a:t>
            </a:r>
            <a:r>
              <a:rPr sz="1400" spc="-80" dirty="0">
                <a:latin typeface="Lucida Sans Unicode"/>
                <a:cs typeface="Lucida Sans Unicode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Madari</a:t>
            </a:r>
            <a:endParaRPr sz="14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sz="1000" spc="-70" dirty="0">
                <a:latin typeface="Lucida Sans Unicode"/>
                <a:cs typeface="Lucida Sans Unicode"/>
              </a:rPr>
              <a:t>C</a:t>
            </a:r>
            <a:r>
              <a:rPr sz="1000" spc="-20" dirty="0">
                <a:latin typeface="Lucida Sans Unicode"/>
                <a:cs typeface="Lucida Sans Unicode"/>
              </a:rPr>
              <a:t>o</a:t>
            </a:r>
            <a:r>
              <a:rPr sz="1000" spc="-15" dirty="0">
                <a:latin typeface="Lucida Sans Unicode"/>
                <a:cs typeface="Lucida Sans Unicode"/>
              </a:rPr>
              <a:t>n</a:t>
            </a:r>
            <a:r>
              <a:rPr sz="1000" spc="-45" dirty="0">
                <a:latin typeface="Lucida Sans Unicode"/>
                <a:cs typeface="Lucida Sans Unicode"/>
              </a:rPr>
              <a:t>c</a:t>
            </a:r>
            <a:r>
              <a:rPr sz="1000" spc="-5" dirty="0">
                <a:latin typeface="Lucida Sans Unicode"/>
                <a:cs typeface="Lucida Sans Unicode"/>
              </a:rPr>
              <a:t>e</a:t>
            </a:r>
            <a:r>
              <a:rPr sz="1000" spc="-25" dirty="0">
                <a:latin typeface="Lucida Sans Unicode"/>
                <a:cs typeface="Lucida Sans Unicode"/>
              </a:rPr>
              <a:t>pt</a:t>
            </a:r>
            <a:r>
              <a:rPr sz="1000" spc="-15" dirty="0">
                <a:latin typeface="Lucida Sans Unicode"/>
                <a:cs typeface="Lucida Sans Unicode"/>
              </a:rPr>
              <a:t>u</a:t>
            </a:r>
            <a:r>
              <a:rPr sz="1000" spc="-5" dirty="0">
                <a:latin typeface="Lucida Sans Unicode"/>
                <a:cs typeface="Lucida Sans Unicode"/>
              </a:rPr>
              <a:t>a</a:t>
            </a:r>
            <a:r>
              <a:rPr sz="1000" spc="-40" dirty="0">
                <a:latin typeface="Lucida Sans Unicode"/>
                <a:cs typeface="Lucida Sans Unicode"/>
              </a:rPr>
              <a:t>li</a:t>
            </a:r>
            <a:r>
              <a:rPr sz="1000" spc="-114" dirty="0">
                <a:latin typeface="Lucida Sans Unicode"/>
                <a:cs typeface="Lucida Sans Unicode"/>
              </a:rPr>
              <a:t>z</a:t>
            </a:r>
            <a:r>
              <a:rPr sz="1000" spc="-5" dirty="0">
                <a:latin typeface="Lucida Sans Unicode"/>
                <a:cs typeface="Lucida Sans Unicode"/>
              </a:rPr>
              <a:t>e</a:t>
            </a:r>
            <a:r>
              <a:rPr sz="1000" spc="-20" dirty="0">
                <a:latin typeface="Lucida Sans Unicode"/>
                <a:cs typeface="Lucida Sans Unicode"/>
              </a:rPr>
              <a:t>d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30" dirty="0">
                <a:latin typeface="Lucida Sans Unicode"/>
                <a:cs typeface="Lucida Sans Unicode"/>
              </a:rPr>
              <a:t>&amp;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D</a:t>
            </a:r>
            <a:r>
              <a:rPr sz="1000" spc="-5" dirty="0">
                <a:latin typeface="Lucida Sans Unicode"/>
                <a:cs typeface="Lucida Sans Unicode"/>
              </a:rPr>
              <a:t>e</a:t>
            </a:r>
            <a:r>
              <a:rPr sz="1000" spc="-40" dirty="0">
                <a:latin typeface="Lucida Sans Unicode"/>
                <a:cs typeface="Lucida Sans Unicode"/>
              </a:rPr>
              <a:t>si</a:t>
            </a:r>
            <a:r>
              <a:rPr sz="1000" spc="-85" dirty="0">
                <a:latin typeface="Lucida Sans Unicode"/>
                <a:cs typeface="Lucida Sans Unicode"/>
              </a:rPr>
              <a:t>g</a:t>
            </a:r>
            <a:r>
              <a:rPr sz="1000" spc="-15" dirty="0">
                <a:latin typeface="Lucida Sans Unicode"/>
                <a:cs typeface="Lucida Sans Unicode"/>
              </a:rPr>
              <a:t>n</a:t>
            </a:r>
            <a:r>
              <a:rPr sz="1000" spc="-5" dirty="0">
                <a:latin typeface="Lucida Sans Unicode"/>
                <a:cs typeface="Lucida Sans Unicode"/>
              </a:rPr>
              <a:t>e</a:t>
            </a:r>
            <a:r>
              <a:rPr sz="1000" spc="-20" dirty="0">
                <a:latin typeface="Lucida Sans Unicode"/>
                <a:cs typeface="Lucida Sans Unicode"/>
              </a:rPr>
              <a:t>d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b</a:t>
            </a:r>
            <a:r>
              <a:rPr sz="1000" spc="-20" dirty="0">
                <a:latin typeface="Lucida Sans Unicode"/>
                <a:cs typeface="Lucida Sans Unicode"/>
              </a:rPr>
              <a:t>y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  <a:hlinkClick r:id="rId3"/>
              </a:rPr>
              <a:t>D</a:t>
            </a:r>
            <a:r>
              <a:rPr sz="1000" spc="-10" dirty="0">
                <a:latin typeface="Lucida Sans Unicode"/>
                <a:cs typeface="Lucida Sans Unicode"/>
                <a:hlinkClick r:id="rId3"/>
              </a:rPr>
              <a:t>I</a:t>
            </a:r>
            <a:r>
              <a:rPr sz="1000" dirty="0">
                <a:latin typeface="Lucida Sans Unicode"/>
                <a:cs typeface="Lucida Sans Unicode"/>
                <a:hlinkClick r:id="rId3"/>
              </a:rPr>
              <a:t>G</a:t>
            </a:r>
            <a:r>
              <a:rPr sz="1000" spc="-10" dirty="0">
                <a:latin typeface="Lucida Sans Unicode"/>
                <a:cs typeface="Lucida Sans Unicode"/>
                <a:hlinkClick r:id="rId3"/>
              </a:rPr>
              <a:t>I</a:t>
            </a:r>
            <a:r>
              <a:rPr sz="1000" spc="10" dirty="0">
                <a:latin typeface="Lucida Sans Unicode"/>
                <a:cs typeface="Lucida Sans Unicode"/>
                <a:hlinkClick r:id="rId3"/>
              </a:rPr>
              <a:t>N</a:t>
            </a:r>
            <a:r>
              <a:rPr sz="1000" spc="5" dirty="0">
                <a:latin typeface="Lucida Sans Unicode"/>
                <a:cs typeface="Lucida Sans Unicode"/>
                <a:hlinkClick r:id="rId3"/>
              </a:rPr>
              <a:t>E</a:t>
            </a:r>
            <a:r>
              <a:rPr sz="1000" spc="-55" dirty="0">
                <a:latin typeface="Lucida Sans Unicode"/>
                <a:cs typeface="Lucida Sans Unicode"/>
                <a:hlinkClick r:id="rId3"/>
              </a:rPr>
              <a:t>X</a:t>
            </a:r>
            <a:r>
              <a:rPr sz="1000" spc="-60" dirty="0">
                <a:latin typeface="Lucida Sans Unicode"/>
                <a:cs typeface="Lucida Sans Unicode"/>
                <a:hlinkClick r:id="rId3"/>
              </a:rPr>
              <a:t>A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962568" y="1"/>
            <a:ext cx="1838960" cy="936625"/>
          </a:xfrm>
          <a:custGeom>
            <a:avLst/>
            <a:gdLst/>
            <a:ahLst/>
            <a:cxnLst/>
            <a:rect l="l" t="t" r="r" b="b"/>
            <a:pathLst>
              <a:path w="1838959" h="936625">
                <a:moveTo>
                  <a:pt x="1838737" y="0"/>
                </a:moveTo>
                <a:lnTo>
                  <a:pt x="1794013" y="30584"/>
                </a:lnTo>
                <a:lnTo>
                  <a:pt x="1756907" y="59165"/>
                </a:lnTo>
                <a:lnTo>
                  <a:pt x="1724929" y="87597"/>
                </a:lnTo>
                <a:lnTo>
                  <a:pt x="1695194" y="119284"/>
                </a:lnTo>
                <a:lnTo>
                  <a:pt x="1668384" y="155079"/>
                </a:lnTo>
                <a:lnTo>
                  <a:pt x="1645183" y="195837"/>
                </a:lnTo>
                <a:lnTo>
                  <a:pt x="1628680" y="237559"/>
                </a:lnTo>
                <a:lnTo>
                  <a:pt x="1614733" y="287549"/>
                </a:lnTo>
                <a:lnTo>
                  <a:pt x="1602290" y="343922"/>
                </a:lnTo>
                <a:lnTo>
                  <a:pt x="1569435" y="509559"/>
                </a:lnTo>
                <a:lnTo>
                  <a:pt x="1557729" y="562277"/>
                </a:lnTo>
                <a:lnTo>
                  <a:pt x="1544698" y="614151"/>
                </a:lnTo>
                <a:lnTo>
                  <a:pt x="1529983" y="664379"/>
                </a:lnTo>
                <a:lnTo>
                  <a:pt x="1513228" y="712160"/>
                </a:lnTo>
                <a:lnTo>
                  <a:pt x="1494075" y="756690"/>
                </a:lnTo>
                <a:lnTo>
                  <a:pt x="1467136" y="805585"/>
                </a:lnTo>
                <a:lnTo>
                  <a:pt x="1435882" y="848073"/>
                </a:lnTo>
                <a:lnTo>
                  <a:pt x="1399934" y="883287"/>
                </a:lnTo>
                <a:lnTo>
                  <a:pt x="1358915" y="910360"/>
                </a:lnTo>
                <a:lnTo>
                  <a:pt x="1312448" y="928427"/>
                </a:lnTo>
                <a:lnTo>
                  <a:pt x="1260153" y="936619"/>
                </a:lnTo>
                <a:lnTo>
                  <a:pt x="1206297" y="935982"/>
                </a:lnTo>
                <a:lnTo>
                  <a:pt x="1156174" y="927501"/>
                </a:lnTo>
                <a:lnTo>
                  <a:pt x="1109504" y="911935"/>
                </a:lnTo>
                <a:lnTo>
                  <a:pt x="1066005" y="890044"/>
                </a:lnTo>
                <a:lnTo>
                  <a:pt x="1025394" y="862589"/>
                </a:lnTo>
                <a:lnTo>
                  <a:pt x="987390" y="830328"/>
                </a:lnTo>
                <a:lnTo>
                  <a:pt x="953246" y="795536"/>
                </a:lnTo>
                <a:lnTo>
                  <a:pt x="921069" y="757666"/>
                </a:lnTo>
                <a:lnTo>
                  <a:pt x="890514" y="717671"/>
                </a:lnTo>
                <a:lnTo>
                  <a:pt x="861239" y="676500"/>
                </a:lnTo>
                <a:lnTo>
                  <a:pt x="805155" y="594438"/>
                </a:lnTo>
                <a:lnTo>
                  <a:pt x="777659" y="555448"/>
                </a:lnTo>
                <a:lnTo>
                  <a:pt x="750070" y="519088"/>
                </a:lnTo>
                <a:lnTo>
                  <a:pt x="715828" y="479471"/>
                </a:lnTo>
                <a:lnTo>
                  <a:pt x="679527" y="442490"/>
                </a:lnTo>
                <a:lnTo>
                  <a:pt x="641386" y="407875"/>
                </a:lnTo>
                <a:lnTo>
                  <a:pt x="601626" y="375360"/>
                </a:lnTo>
                <a:lnTo>
                  <a:pt x="560467" y="344676"/>
                </a:lnTo>
                <a:lnTo>
                  <a:pt x="518129" y="315557"/>
                </a:lnTo>
                <a:lnTo>
                  <a:pt x="474832" y="287733"/>
                </a:lnTo>
                <a:lnTo>
                  <a:pt x="430797" y="260938"/>
                </a:lnTo>
                <a:lnTo>
                  <a:pt x="386244" y="234903"/>
                </a:lnTo>
                <a:lnTo>
                  <a:pt x="341393" y="209362"/>
                </a:lnTo>
                <a:lnTo>
                  <a:pt x="251973" y="158886"/>
                </a:lnTo>
                <a:lnTo>
                  <a:pt x="207777" y="133509"/>
                </a:lnTo>
                <a:lnTo>
                  <a:pt x="164030" y="107751"/>
                </a:lnTo>
                <a:lnTo>
                  <a:pt x="120889" y="81447"/>
                </a:lnTo>
                <a:lnTo>
                  <a:pt x="78510" y="54431"/>
                </a:lnTo>
                <a:lnTo>
                  <a:pt x="37047" y="26539"/>
                </a:lnTo>
                <a:lnTo>
                  <a:pt x="0" y="0"/>
                </a:lnTo>
                <a:lnTo>
                  <a:pt x="221773" y="0"/>
                </a:lnTo>
                <a:lnTo>
                  <a:pt x="229885" y="4688"/>
                </a:lnTo>
                <a:lnTo>
                  <a:pt x="272136" y="28480"/>
                </a:lnTo>
                <a:lnTo>
                  <a:pt x="357298" y="75931"/>
                </a:lnTo>
                <a:lnTo>
                  <a:pt x="401703" y="101097"/>
                </a:lnTo>
                <a:lnTo>
                  <a:pt x="445863" y="126751"/>
                </a:lnTo>
                <a:lnTo>
                  <a:pt x="489622" y="153064"/>
                </a:lnTo>
                <a:lnTo>
                  <a:pt x="532823" y="180209"/>
                </a:lnTo>
                <a:lnTo>
                  <a:pt x="575311" y="208358"/>
                </a:lnTo>
                <a:lnTo>
                  <a:pt x="616928" y="237683"/>
                </a:lnTo>
                <a:lnTo>
                  <a:pt x="657518" y="268355"/>
                </a:lnTo>
                <a:lnTo>
                  <a:pt x="696924" y="300546"/>
                </a:lnTo>
                <a:lnTo>
                  <a:pt x="734991" y="334428"/>
                </a:lnTo>
                <a:lnTo>
                  <a:pt x="771562" y="370172"/>
                </a:lnTo>
                <a:lnTo>
                  <a:pt x="806480" y="407952"/>
                </a:lnTo>
                <a:lnTo>
                  <a:pt x="839590" y="447938"/>
                </a:lnTo>
                <a:lnTo>
                  <a:pt x="869506" y="488215"/>
                </a:lnTo>
                <a:lnTo>
                  <a:pt x="899236" y="531702"/>
                </a:lnTo>
                <a:lnTo>
                  <a:pt x="929328" y="577003"/>
                </a:lnTo>
                <a:lnTo>
                  <a:pt x="960329" y="622722"/>
                </a:lnTo>
                <a:lnTo>
                  <a:pt x="992787" y="667461"/>
                </a:lnTo>
                <a:lnTo>
                  <a:pt x="1027248" y="709827"/>
                </a:lnTo>
                <a:lnTo>
                  <a:pt x="1064261" y="748421"/>
                </a:lnTo>
                <a:lnTo>
                  <a:pt x="1104384" y="781375"/>
                </a:lnTo>
                <a:lnTo>
                  <a:pt x="1148713" y="806585"/>
                </a:lnTo>
                <a:lnTo>
                  <a:pt x="1198058" y="821878"/>
                </a:lnTo>
                <a:lnTo>
                  <a:pt x="1253231" y="825079"/>
                </a:lnTo>
                <a:lnTo>
                  <a:pt x="1298746" y="813676"/>
                </a:lnTo>
                <a:lnTo>
                  <a:pt x="1335487" y="788439"/>
                </a:lnTo>
                <a:lnTo>
                  <a:pt x="1365072" y="752149"/>
                </a:lnTo>
                <a:lnTo>
                  <a:pt x="1389118" y="707588"/>
                </a:lnTo>
                <a:lnTo>
                  <a:pt x="1405690" y="666386"/>
                </a:lnTo>
                <a:lnTo>
                  <a:pt x="1419791" y="622198"/>
                </a:lnTo>
                <a:lnTo>
                  <a:pt x="1431840" y="575770"/>
                </a:lnTo>
                <a:lnTo>
                  <a:pt x="1442252" y="527851"/>
                </a:lnTo>
                <a:lnTo>
                  <a:pt x="1451443" y="479189"/>
                </a:lnTo>
                <a:lnTo>
                  <a:pt x="1477726" y="325753"/>
                </a:lnTo>
                <a:lnTo>
                  <a:pt x="1488215" y="271968"/>
                </a:lnTo>
                <a:lnTo>
                  <a:pt x="1499727" y="222341"/>
                </a:lnTo>
                <a:lnTo>
                  <a:pt x="1512697" y="177944"/>
                </a:lnTo>
                <a:lnTo>
                  <a:pt x="1527559" y="139844"/>
                </a:lnTo>
                <a:lnTo>
                  <a:pt x="1550849" y="95703"/>
                </a:lnTo>
                <a:lnTo>
                  <a:pt x="1577232" y="55752"/>
                </a:lnTo>
                <a:lnTo>
                  <a:pt x="1606365" y="19524"/>
                </a:lnTo>
                <a:lnTo>
                  <a:pt x="1625040" y="0"/>
                </a:lnTo>
                <a:lnTo>
                  <a:pt x="1838737" y="0"/>
                </a:lnTo>
                <a:close/>
              </a:path>
              <a:path w="1838959" h="936625">
                <a:moveTo>
                  <a:pt x="1300884" y="72587"/>
                </a:moveTo>
                <a:lnTo>
                  <a:pt x="1296401" y="121497"/>
                </a:lnTo>
                <a:lnTo>
                  <a:pt x="1289334" y="167673"/>
                </a:lnTo>
                <a:lnTo>
                  <a:pt x="1278590" y="209627"/>
                </a:lnTo>
                <a:lnTo>
                  <a:pt x="1263081" y="245872"/>
                </a:lnTo>
                <a:lnTo>
                  <a:pt x="1240771" y="278002"/>
                </a:lnTo>
                <a:lnTo>
                  <a:pt x="1176850" y="320668"/>
                </a:lnTo>
                <a:lnTo>
                  <a:pt x="1133515" y="329230"/>
                </a:lnTo>
                <a:lnTo>
                  <a:pt x="1103661" y="330059"/>
                </a:lnTo>
                <a:lnTo>
                  <a:pt x="1074951" y="327801"/>
                </a:lnTo>
                <a:lnTo>
                  <a:pt x="1020969" y="313934"/>
                </a:lnTo>
                <a:lnTo>
                  <a:pt x="973573" y="290017"/>
                </a:lnTo>
                <a:lnTo>
                  <a:pt x="929957" y="257474"/>
                </a:lnTo>
                <a:lnTo>
                  <a:pt x="895594" y="223806"/>
                </a:lnTo>
                <a:lnTo>
                  <a:pt x="863395" y="185972"/>
                </a:lnTo>
                <a:lnTo>
                  <a:pt x="832758" y="145392"/>
                </a:lnTo>
                <a:lnTo>
                  <a:pt x="773768" y="61679"/>
                </a:lnTo>
                <a:lnTo>
                  <a:pt x="744212" y="21388"/>
                </a:lnTo>
                <a:lnTo>
                  <a:pt x="726987" y="0"/>
                </a:lnTo>
                <a:lnTo>
                  <a:pt x="833601" y="0"/>
                </a:lnTo>
                <a:lnTo>
                  <a:pt x="852962" y="22869"/>
                </a:lnTo>
                <a:lnTo>
                  <a:pt x="887337" y="62300"/>
                </a:lnTo>
                <a:lnTo>
                  <a:pt x="922818" y="100536"/>
                </a:lnTo>
                <a:lnTo>
                  <a:pt x="959449" y="136297"/>
                </a:lnTo>
                <a:lnTo>
                  <a:pt x="1006634" y="173077"/>
                </a:lnTo>
                <a:lnTo>
                  <a:pt x="1057732" y="198400"/>
                </a:lnTo>
                <a:lnTo>
                  <a:pt x="1105866" y="207763"/>
                </a:lnTo>
                <a:lnTo>
                  <a:pt x="1123188" y="207230"/>
                </a:lnTo>
                <a:lnTo>
                  <a:pt x="1161094" y="173610"/>
                </a:lnTo>
                <a:lnTo>
                  <a:pt x="1174509" y="107980"/>
                </a:lnTo>
                <a:lnTo>
                  <a:pt x="1178559" y="57366"/>
                </a:lnTo>
                <a:lnTo>
                  <a:pt x="1182415" y="0"/>
                </a:lnTo>
                <a:lnTo>
                  <a:pt x="1305093" y="0"/>
                </a:lnTo>
                <a:lnTo>
                  <a:pt x="1300884" y="72587"/>
                </a:lnTo>
                <a:close/>
              </a:path>
              <a:path w="1838959" h="936625">
                <a:moveTo>
                  <a:pt x="1182415" y="0"/>
                </a:moveTo>
                <a:lnTo>
                  <a:pt x="1178559" y="57366"/>
                </a:lnTo>
                <a:lnTo>
                  <a:pt x="1181077" y="5048"/>
                </a:lnTo>
                <a:lnTo>
                  <a:pt x="1181401" y="0"/>
                </a:lnTo>
                <a:lnTo>
                  <a:pt x="1182415" y="0"/>
                </a:lnTo>
                <a:close/>
              </a:path>
            </a:pathLst>
          </a:custGeom>
          <a:solidFill>
            <a:srgbClr val="7746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7006707" y="9021102"/>
            <a:ext cx="1281430" cy="1266190"/>
          </a:xfrm>
          <a:custGeom>
            <a:avLst/>
            <a:gdLst/>
            <a:ahLst/>
            <a:cxnLst/>
            <a:rect l="l" t="t" r="r" b="b"/>
            <a:pathLst>
              <a:path w="1281430" h="1266190">
                <a:moveTo>
                  <a:pt x="0" y="1265895"/>
                </a:moveTo>
                <a:lnTo>
                  <a:pt x="12144" y="1245276"/>
                </a:lnTo>
                <a:lnTo>
                  <a:pt x="37167" y="1205942"/>
                </a:lnTo>
                <a:lnTo>
                  <a:pt x="62638" y="1166776"/>
                </a:lnTo>
                <a:lnTo>
                  <a:pt x="87708" y="1127305"/>
                </a:lnTo>
                <a:lnTo>
                  <a:pt x="111527" y="1087057"/>
                </a:lnTo>
                <a:lnTo>
                  <a:pt x="133245" y="1045559"/>
                </a:lnTo>
                <a:lnTo>
                  <a:pt x="150368" y="1006345"/>
                </a:lnTo>
                <a:lnTo>
                  <a:pt x="164092" y="965115"/>
                </a:lnTo>
                <a:lnTo>
                  <a:pt x="173437" y="921380"/>
                </a:lnTo>
                <a:lnTo>
                  <a:pt x="177427" y="874651"/>
                </a:lnTo>
                <a:lnTo>
                  <a:pt x="174931" y="829853"/>
                </a:lnTo>
                <a:lnTo>
                  <a:pt x="166651" y="778619"/>
                </a:lnTo>
                <a:lnTo>
                  <a:pt x="154329" y="722219"/>
                </a:lnTo>
                <a:lnTo>
                  <a:pt x="114764" y="558056"/>
                </a:lnTo>
                <a:lnTo>
                  <a:pt x="103305" y="505283"/>
                </a:lnTo>
                <a:lnTo>
                  <a:pt x="93403" y="452722"/>
                </a:lnTo>
                <a:lnTo>
                  <a:pt x="85720" y="400950"/>
                </a:lnTo>
                <a:lnTo>
                  <a:pt x="80915" y="350546"/>
                </a:lnTo>
                <a:lnTo>
                  <a:pt x="79649" y="302087"/>
                </a:lnTo>
                <a:lnTo>
                  <a:pt x="83623" y="246404"/>
                </a:lnTo>
                <a:lnTo>
                  <a:pt x="94201" y="194731"/>
                </a:lnTo>
                <a:lnTo>
                  <a:pt x="112087" y="147695"/>
                </a:lnTo>
                <a:lnTo>
                  <a:pt x="137988" y="105927"/>
                </a:lnTo>
                <a:lnTo>
                  <a:pt x="172612" y="70054"/>
                </a:lnTo>
                <a:lnTo>
                  <a:pt x="216663" y="40705"/>
                </a:lnTo>
                <a:lnTo>
                  <a:pt x="265831" y="18719"/>
                </a:lnTo>
                <a:lnTo>
                  <a:pt x="314895" y="5420"/>
                </a:lnTo>
                <a:lnTo>
                  <a:pt x="363793" y="0"/>
                </a:lnTo>
                <a:lnTo>
                  <a:pt x="412463" y="1651"/>
                </a:lnTo>
                <a:lnTo>
                  <a:pt x="460840" y="9565"/>
                </a:lnTo>
                <a:lnTo>
                  <a:pt x="508864" y="22935"/>
                </a:lnTo>
                <a:lnTo>
                  <a:pt x="554443" y="40221"/>
                </a:lnTo>
                <a:lnTo>
                  <a:pt x="599527" y="61124"/>
                </a:lnTo>
                <a:lnTo>
                  <a:pt x="644028" y="84639"/>
                </a:lnTo>
                <a:lnTo>
                  <a:pt x="687859" y="109756"/>
                </a:lnTo>
                <a:lnTo>
                  <a:pt x="773165" y="160771"/>
                </a:lnTo>
                <a:lnTo>
                  <a:pt x="814467" y="184653"/>
                </a:lnTo>
                <a:lnTo>
                  <a:pt x="854753" y="206109"/>
                </a:lnTo>
                <a:lnTo>
                  <a:pt x="902442" y="227734"/>
                </a:lnTo>
                <a:lnTo>
                  <a:pt x="950898" y="246103"/>
                </a:lnTo>
                <a:lnTo>
                  <a:pt x="1000032" y="261553"/>
                </a:lnTo>
                <a:lnTo>
                  <a:pt x="1049758" y="274418"/>
                </a:lnTo>
                <a:lnTo>
                  <a:pt x="1099986" y="285034"/>
                </a:lnTo>
                <a:lnTo>
                  <a:pt x="1150629" y="293736"/>
                </a:lnTo>
                <a:lnTo>
                  <a:pt x="1201600" y="300860"/>
                </a:lnTo>
                <a:lnTo>
                  <a:pt x="1252810" y="306740"/>
                </a:lnTo>
                <a:lnTo>
                  <a:pt x="1281290" y="309497"/>
                </a:lnTo>
                <a:lnTo>
                  <a:pt x="1281290" y="433354"/>
                </a:lnTo>
                <a:lnTo>
                  <a:pt x="1193994" y="422788"/>
                </a:lnTo>
                <a:lnTo>
                  <a:pt x="1143621" y="415030"/>
                </a:lnTo>
                <a:lnTo>
                  <a:pt x="1093547" y="405840"/>
                </a:lnTo>
                <a:lnTo>
                  <a:pt x="1043841" y="394996"/>
                </a:lnTo>
                <a:lnTo>
                  <a:pt x="994572" y="382278"/>
                </a:lnTo>
                <a:lnTo>
                  <a:pt x="945812" y="367462"/>
                </a:lnTo>
                <a:lnTo>
                  <a:pt x="897630" y="350328"/>
                </a:lnTo>
                <a:lnTo>
                  <a:pt x="850095" y="330654"/>
                </a:lnTo>
                <a:lnTo>
                  <a:pt x="803279" y="308219"/>
                </a:lnTo>
                <a:lnTo>
                  <a:pt x="759240" y="284182"/>
                </a:lnTo>
                <a:lnTo>
                  <a:pt x="714024" y="257152"/>
                </a:lnTo>
                <a:lnTo>
                  <a:pt x="667721" y="228627"/>
                </a:lnTo>
                <a:lnTo>
                  <a:pt x="620417" y="200103"/>
                </a:lnTo>
                <a:lnTo>
                  <a:pt x="572201" y="173078"/>
                </a:lnTo>
                <a:lnTo>
                  <a:pt x="523160" y="149050"/>
                </a:lnTo>
                <a:lnTo>
                  <a:pt x="473383" y="129514"/>
                </a:lnTo>
                <a:lnTo>
                  <a:pt x="423144" y="116402"/>
                </a:lnTo>
                <a:lnTo>
                  <a:pt x="372331" y="112084"/>
                </a:lnTo>
                <a:lnTo>
                  <a:pt x="321118" y="118873"/>
                </a:lnTo>
                <a:lnTo>
                  <a:pt x="269680" y="139083"/>
                </a:lnTo>
                <a:lnTo>
                  <a:pt x="233131" y="168506"/>
                </a:lnTo>
                <a:lnTo>
                  <a:pt x="210344" y="206815"/>
                </a:lnTo>
                <a:lnTo>
                  <a:pt x="198685" y="252161"/>
                </a:lnTo>
                <a:lnTo>
                  <a:pt x="195521" y="302698"/>
                </a:lnTo>
                <a:lnTo>
                  <a:pt x="197737" y="347052"/>
                </a:lnTo>
                <a:lnTo>
                  <a:pt x="203447" y="393083"/>
                </a:lnTo>
                <a:lnTo>
                  <a:pt x="211959" y="440287"/>
                </a:lnTo>
                <a:lnTo>
                  <a:pt x="222582" y="488160"/>
                </a:lnTo>
                <a:lnTo>
                  <a:pt x="234625" y="536195"/>
                </a:lnTo>
                <a:lnTo>
                  <a:pt x="275045" y="686527"/>
                </a:lnTo>
                <a:lnTo>
                  <a:pt x="288057" y="739759"/>
                </a:lnTo>
                <a:lnTo>
                  <a:pt x="298396" y="789643"/>
                </a:lnTo>
                <a:lnTo>
                  <a:pt x="305221" y="835390"/>
                </a:lnTo>
                <a:lnTo>
                  <a:pt x="307689" y="876211"/>
                </a:lnTo>
                <a:lnTo>
                  <a:pt x="305036" y="926048"/>
                </a:lnTo>
                <a:lnTo>
                  <a:pt x="297819" y="973378"/>
                </a:lnTo>
                <a:lnTo>
                  <a:pt x="286545" y="1018479"/>
                </a:lnTo>
                <a:lnTo>
                  <a:pt x="271722" y="1061634"/>
                </a:lnTo>
                <a:lnTo>
                  <a:pt x="253858" y="1103122"/>
                </a:lnTo>
                <a:lnTo>
                  <a:pt x="231117" y="1147373"/>
                </a:lnTo>
                <a:lnTo>
                  <a:pt x="206044" y="1190265"/>
                </a:lnTo>
                <a:lnTo>
                  <a:pt x="179554" y="1232294"/>
                </a:lnTo>
                <a:lnTo>
                  <a:pt x="157787" y="1265895"/>
                </a:lnTo>
                <a:lnTo>
                  <a:pt x="0" y="1265895"/>
                </a:lnTo>
                <a:close/>
              </a:path>
              <a:path w="1281430" h="1266190">
                <a:moveTo>
                  <a:pt x="541688" y="842308"/>
                </a:moveTo>
                <a:lnTo>
                  <a:pt x="525267" y="796021"/>
                </a:lnTo>
                <a:lnTo>
                  <a:pt x="512337" y="751131"/>
                </a:lnTo>
                <a:lnTo>
                  <a:pt x="504514" y="708535"/>
                </a:lnTo>
                <a:lnTo>
                  <a:pt x="503411" y="669127"/>
                </a:lnTo>
                <a:lnTo>
                  <a:pt x="510207" y="630606"/>
                </a:lnTo>
                <a:lnTo>
                  <a:pt x="550371" y="565084"/>
                </a:lnTo>
                <a:lnTo>
                  <a:pt x="586131" y="539154"/>
                </a:lnTo>
                <a:lnTo>
                  <a:pt x="639906" y="515914"/>
                </a:lnTo>
                <a:lnTo>
                  <a:pt x="694732" y="505888"/>
                </a:lnTo>
                <a:lnTo>
                  <a:pt x="721210" y="505558"/>
                </a:lnTo>
                <a:lnTo>
                  <a:pt x="747788" y="507747"/>
                </a:lnTo>
                <a:lnTo>
                  <a:pt x="801025" y="519022"/>
                </a:lnTo>
                <a:lnTo>
                  <a:pt x="846333" y="535195"/>
                </a:lnTo>
                <a:lnTo>
                  <a:pt x="891422" y="556058"/>
                </a:lnTo>
                <a:lnTo>
                  <a:pt x="936242" y="580068"/>
                </a:lnTo>
                <a:lnTo>
                  <a:pt x="1024879" y="631363"/>
                </a:lnTo>
                <a:lnTo>
                  <a:pt x="1068596" y="655564"/>
                </a:lnTo>
                <a:lnTo>
                  <a:pt x="1122398" y="680499"/>
                </a:lnTo>
                <a:lnTo>
                  <a:pt x="1174430" y="696751"/>
                </a:lnTo>
                <a:lnTo>
                  <a:pt x="1224813" y="704702"/>
                </a:lnTo>
                <a:lnTo>
                  <a:pt x="1275009" y="707672"/>
                </a:lnTo>
                <a:lnTo>
                  <a:pt x="1281290" y="707553"/>
                </a:lnTo>
                <a:lnTo>
                  <a:pt x="1281290" y="787560"/>
                </a:lnTo>
                <a:lnTo>
                  <a:pt x="1207834" y="784439"/>
                </a:lnTo>
                <a:lnTo>
                  <a:pt x="1157333" y="776252"/>
                </a:lnTo>
                <a:lnTo>
                  <a:pt x="1088436" y="754090"/>
                </a:lnTo>
                <a:lnTo>
                  <a:pt x="1052670" y="738592"/>
                </a:lnTo>
                <a:lnTo>
                  <a:pt x="969231" y="699783"/>
                </a:lnTo>
                <a:lnTo>
                  <a:pt x="921498" y="678382"/>
                </a:lnTo>
                <a:lnTo>
                  <a:pt x="873261" y="658530"/>
                </a:lnTo>
                <a:lnTo>
                  <a:pt x="825018" y="641406"/>
                </a:lnTo>
                <a:lnTo>
                  <a:pt x="766763" y="627780"/>
                </a:lnTo>
                <a:lnTo>
                  <a:pt x="738072" y="625334"/>
                </a:lnTo>
                <a:lnTo>
                  <a:pt x="709757" y="626196"/>
                </a:lnTo>
                <a:lnTo>
                  <a:pt x="662129" y="637860"/>
                </a:lnTo>
                <a:lnTo>
                  <a:pt x="626682" y="673867"/>
                </a:lnTo>
                <a:lnTo>
                  <a:pt x="626291" y="692011"/>
                </a:lnTo>
                <a:lnTo>
                  <a:pt x="629328" y="711756"/>
                </a:lnTo>
                <a:lnTo>
                  <a:pt x="641608" y="757223"/>
                </a:lnTo>
                <a:lnTo>
                  <a:pt x="659137" y="804878"/>
                </a:lnTo>
                <a:lnTo>
                  <a:pt x="702951" y="919468"/>
                </a:lnTo>
                <a:lnTo>
                  <a:pt x="712171" y="948919"/>
                </a:lnTo>
                <a:lnTo>
                  <a:pt x="721443" y="994212"/>
                </a:lnTo>
                <a:lnTo>
                  <a:pt x="724056" y="1036647"/>
                </a:lnTo>
                <a:lnTo>
                  <a:pt x="718885" y="1075369"/>
                </a:lnTo>
                <a:lnTo>
                  <a:pt x="708788" y="1107605"/>
                </a:lnTo>
                <a:lnTo>
                  <a:pt x="695941" y="1138199"/>
                </a:lnTo>
                <a:lnTo>
                  <a:pt x="680612" y="1167321"/>
                </a:lnTo>
                <a:lnTo>
                  <a:pt x="671993" y="1180991"/>
                </a:lnTo>
                <a:lnTo>
                  <a:pt x="570680" y="916025"/>
                </a:lnTo>
                <a:lnTo>
                  <a:pt x="541688" y="842308"/>
                </a:lnTo>
                <a:close/>
              </a:path>
              <a:path w="1281430" h="1266190">
                <a:moveTo>
                  <a:pt x="919458" y="1265895"/>
                </a:moveTo>
                <a:lnTo>
                  <a:pt x="924328" y="1240304"/>
                </a:lnTo>
                <a:lnTo>
                  <a:pt x="929153" y="1199984"/>
                </a:lnTo>
                <a:lnTo>
                  <a:pt x="937161" y="1161069"/>
                </a:lnTo>
                <a:lnTo>
                  <a:pt x="956505" y="1116221"/>
                </a:lnTo>
                <a:lnTo>
                  <a:pt x="990149" y="1076877"/>
                </a:lnTo>
                <a:lnTo>
                  <a:pt x="1026198" y="1055942"/>
                </a:lnTo>
                <a:lnTo>
                  <a:pt x="1065815" y="1049065"/>
                </a:lnTo>
                <a:lnTo>
                  <a:pt x="1093692" y="1051370"/>
                </a:lnTo>
                <a:lnTo>
                  <a:pt x="1122832" y="1057992"/>
                </a:lnTo>
                <a:lnTo>
                  <a:pt x="1152786" y="1067416"/>
                </a:lnTo>
                <a:lnTo>
                  <a:pt x="1183104" y="1078129"/>
                </a:lnTo>
                <a:lnTo>
                  <a:pt x="1204465" y="1085566"/>
                </a:lnTo>
                <a:lnTo>
                  <a:pt x="1225349" y="1091628"/>
                </a:lnTo>
                <a:lnTo>
                  <a:pt x="1245422" y="1094725"/>
                </a:lnTo>
                <a:lnTo>
                  <a:pt x="1264349" y="1093267"/>
                </a:lnTo>
                <a:lnTo>
                  <a:pt x="1278631" y="1089100"/>
                </a:lnTo>
                <a:lnTo>
                  <a:pt x="1281290" y="1088218"/>
                </a:lnTo>
                <a:lnTo>
                  <a:pt x="1281290" y="1173382"/>
                </a:lnTo>
                <a:lnTo>
                  <a:pt x="1264703" y="1175635"/>
                </a:lnTo>
                <a:lnTo>
                  <a:pt x="1246568" y="1175730"/>
                </a:lnTo>
                <a:lnTo>
                  <a:pt x="1227884" y="1173759"/>
                </a:lnTo>
                <a:lnTo>
                  <a:pt x="1208743" y="1169939"/>
                </a:lnTo>
                <a:lnTo>
                  <a:pt x="1178354" y="1160974"/>
                </a:lnTo>
                <a:lnTo>
                  <a:pt x="1147429" y="1150083"/>
                </a:lnTo>
                <a:lnTo>
                  <a:pt x="1116632" y="1139821"/>
                </a:lnTo>
                <a:lnTo>
                  <a:pt x="1086624" y="1132742"/>
                </a:lnTo>
                <a:lnTo>
                  <a:pt x="1075743" y="1131606"/>
                </a:lnTo>
                <a:lnTo>
                  <a:pt x="1065362" y="1132182"/>
                </a:lnTo>
                <a:lnTo>
                  <a:pt x="1031935" y="1161408"/>
                </a:lnTo>
                <a:lnTo>
                  <a:pt x="1020827" y="1208231"/>
                </a:lnTo>
                <a:lnTo>
                  <a:pt x="1019338" y="1258202"/>
                </a:lnTo>
                <a:lnTo>
                  <a:pt x="1019021" y="1265895"/>
                </a:lnTo>
                <a:lnTo>
                  <a:pt x="919458" y="1265895"/>
                </a:lnTo>
                <a:close/>
              </a:path>
              <a:path w="1281430" h="1266190">
                <a:moveTo>
                  <a:pt x="702951" y="919468"/>
                </a:moveTo>
                <a:lnTo>
                  <a:pt x="659137" y="804878"/>
                </a:lnTo>
                <a:lnTo>
                  <a:pt x="678770" y="853437"/>
                </a:lnTo>
                <a:lnTo>
                  <a:pt x="697364" y="901621"/>
                </a:lnTo>
                <a:lnTo>
                  <a:pt x="702951" y="919468"/>
                </a:lnTo>
                <a:close/>
              </a:path>
              <a:path w="1281430" h="1266190">
                <a:moveTo>
                  <a:pt x="437302" y="1265895"/>
                </a:moveTo>
                <a:lnTo>
                  <a:pt x="463252" y="1238412"/>
                </a:lnTo>
                <a:lnTo>
                  <a:pt x="495990" y="1203962"/>
                </a:lnTo>
                <a:lnTo>
                  <a:pt x="528549" y="1167986"/>
                </a:lnTo>
                <a:lnTo>
                  <a:pt x="558006" y="1130269"/>
                </a:lnTo>
                <a:lnTo>
                  <a:pt x="582193" y="1089485"/>
                </a:lnTo>
                <a:lnTo>
                  <a:pt x="598942" y="1044311"/>
                </a:lnTo>
                <a:lnTo>
                  <a:pt x="600698" y="1032694"/>
                </a:lnTo>
                <a:lnTo>
                  <a:pt x="600517" y="1020359"/>
                </a:lnTo>
                <a:lnTo>
                  <a:pt x="589330" y="968629"/>
                </a:lnTo>
                <a:lnTo>
                  <a:pt x="570680" y="916025"/>
                </a:lnTo>
                <a:lnTo>
                  <a:pt x="671993" y="1180991"/>
                </a:lnTo>
                <a:lnTo>
                  <a:pt x="663068" y="1195145"/>
                </a:lnTo>
                <a:lnTo>
                  <a:pt x="635786" y="1231628"/>
                </a:lnTo>
                <a:lnTo>
                  <a:pt x="606270" y="1265895"/>
                </a:lnTo>
                <a:lnTo>
                  <a:pt x="437302" y="1265895"/>
                </a:lnTo>
                <a:close/>
              </a:path>
            </a:pathLst>
          </a:custGeom>
          <a:solidFill>
            <a:srgbClr val="77462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Words>859</Words>
  <Application>Microsoft Office PowerPoint</Application>
  <PresentationFormat>Custom</PresentationFormat>
  <Paragraphs>174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Aptos</vt:lpstr>
      <vt:lpstr>Arial</vt:lpstr>
      <vt:lpstr>Arial MT</vt:lpstr>
      <vt:lpstr>Calibri</vt:lpstr>
      <vt:lpstr>Cambria</vt:lpstr>
      <vt:lpstr>Comic Sans MS</vt:lpstr>
      <vt:lpstr>Lucida Sans Unicode</vt:lpstr>
      <vt:lpstr>Tahoma</vt:lpstr>
      <vt:lpstr>Office Theme</vt:lpstr>
      <vt:lpstr>PowerPoint Presentation</vt:lpstr>
      <vt:lpstr>Green House Oasis</vt:lpstr>
      <vt:lpstr>PLANT RENTAL SERVICE</vt:lpstr>
      <vt:lpstr>Hydroponic Nursery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CONTACT US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 Madari</dc:title>
  <dc:creator>JBN</dc:creator>
  <cp:keywords>DAGH77wsTSU,BAE49XwFPWw</cp:keywords>
  <cp:lastModifiedBy>Praniti Chavan</cp:lastModifiedBy>
  <cp:revision>3</cp:revision>
  <dcterms:created xsi:type="dcterms:W3CDTF">2024-07-24T07:43:40Z</dcterms:created>
  <dcterms:modified xsi:type="dcterms:W3CDTF">2024-07-24T09:20:27Z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2024-07-12T00:00:00Z</vt:filetime>
  </property>
  <property fmtid="{D5CDD505-2E9C-101B-9397-08002B2CF9AE}" pid="3" name="Creator">
    <vt:lpwstr>Canva</vt:lpwstr>
  </property>
  <property fmtid="{D5CDD505-2E9C-101B-9397-08002B2CF9AE}" pid="4" name="LastSaved">
    <vt:filetime>2024-07-24T00:00:00Z</vt:filetime>
  </property>
</Properties>
</file>